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852" r:id="rId1"/>
    <p:sldMasterId id="2147483867" r:id="rId2"/>
  </p:sldMasterIdLst>
  <p:notesMasterIdLst>
    <p:notesMasterId r:id="rId14"/>
  </p:notesMasterIdLst>
  <p:sldIdLst>
    <p:sldId id="260" r:id="rId3"/>
    <p:sldId id="266" r:id="rId4"/>
    <p:sldId id="272" r:id="rId5"/>
    <p:sldId id="267" r:id="rId6"/>
    <p:sldId id="273" r:id="rId7"/>
    <p:sldId id="276" r:id="rId8"/>
    <p:sldId id="269" r:id="rId9"/>
    <p:sldId id="268" r:id="rId10"/>
    <p:sldId id="270" r:id="rId11"/>
    <p:sldId id="264" r:id="rId12"/>
    <p:sldId id="277" r:id="rId13"/>
  </p:sldIdLst>
  <p:sldSz cx="12192000" cy="6858000"/>
  <p:notesSz cx="6858000" cy="9144000"/>
  <p:embeddedFontLst>
    <p:embeddedFont>
      <p:font typeface="Arial Black" panose="020B0A04020102020204" pitchFamily="34" charset="0"/>
      <p:bold r:id="rId15"/>
    </p:embeddedFont>
    <p:embeddedFont>
      <p:font typeface="Bookman Old Style" panose="02050604050505020204" pitchFamily="18"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Franklin Gothic" panose="020B0604020202020204" charset="0"/>
      <p:bold r:id="rId26"/>
    </p:embeddedFont>
    <p:embeddedFont>
      <p:font typeface="Gill Sans MT" panose="020B0502020104020203" pitchFamily="34" charset="0"/>
      <p:regular r:id="rId27"/>
      <p:bold r:id="rId28"/>
      <p:italic r:id="rId29"/>
      <p:boldItalic r:id="rId30"/>
    </p:embeddedFont>
    <p:embeddedFont>
      <p:font typeface="Libre Franklin" pitchFamily="2" charset="0"/>
      <p:regular r:id="rId31"/>
      <p:bold r:id="rId32"/>
      <p:italic r:id="rId33"/>
      <p:boldItalic r:id="rId34"/>
    </p:embeddedFont>
    <p:embeddedFont>
      <p:font typeface="Wingdings 2" panose="05020102010507070707" pitchFamily="18" charset="2"/>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FBE0"/>
    <a:srgbClr val="63F9D2"/>
    <a:srgbClr val="04E690"/>
    <a:srgbClr val="00D05E"/>
    <a:srgbClr val="009A46"/>
    <a:srgbClr val="005024"/>
    <a:srgbClr val="CFB0E6"/>
    <a:srgbClr val="D6BCEA"/>
    <a:srgbClr val="B889DB"/>
    <a:srgbClr val="F7BA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57AFB-820E-9F51-D004-5C89BD1F11AE}" v="61" dt="2022-03-22T15:02:35.377"/>
    <p1510:client id="{11E0D709-2F20-4C71-9D28-098CD7390AEA}" v="513" dt="2022-11-14T19:32:30.841"/>
    <p1510:client id="{1A297828-FBFD-4B53-BE34-00615AD52AE5}" v="17" dt="2022-03-22T14:28:58.469"/>
    <p1510:client id="{1AE0219C-1D02-4937-9468-4F74086F26B2}" v="153" dt="2022-10-07T14:39:38.236"/>
    <p1510:client id="{25D7A899-F1EC-4129-BDE5-CAAB0389EA34}" v="77" dt="2022-11-14T19:49:24.077"/>
    <p1510:client id="{2761ADE1-D083-4D84-B4AF-E151B0593E94}" v="2" dt="2022-10-07T21:18:09.439"/>
    <p1510:client id="{29E27F5E-2DEC-448C-A59E-B84E7566BE95}" v="306" dt="2022-10-07T15:48:07.705"/>
    <p1510:client id="{2F500539-F50A-477F-BE52-71B33D2BAE0A}" v="9" dt="2022-10-07T14:28:07.329"/>
    <p1510:client id="{34C55E5A-F58A-6429-A7F8-A189882EA2EF}" v="533" dt="2022-03-23T16:56:16.661"/>
    <p1510:client id="{360334E8-EBCD-1B4E-6A04-F885B5CEB573}" v="39" dt="2022-03-22T15:44:49.598"/>
    <p1510:client id="{57F0EC8A-FD85-CD00-9116-3D83BC367689}" v="57" dt="2022-03-22T14:48:31.413"/>
    <p1510:client id="{992BBAA4-C844-45D6-8AA0-7CBAFE92234C}" v="13" dt="2022-10-07T14:34:22.018"/>
    <p1510:client id="{A1C949C2-14F5-4786-9368-05CA0DD3F344}" v="154" dt="2022-03-22T14:22:40.511"/>
    <p1510:client id="{D6C98DB5-DA8A-4631-BBE8-DFA56103A9A1}" v="182" dt="2022-03-24T15:04:40.019"/>
    <p1510:client id="{D9368034-E4A8-4F37-999B-603C4F80E19E}" v="11" dt="2022-10-13T15:30:31.260"/>
    <p1510:client id="{E93BA731-E085-459B-B3D7-5C8D9A5B6926}" v="41" dt="2022-10-08T16:42:04.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792" y="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ableStyles" Target="tableStyles.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D9368034-E4A8-4F37-999B-603C4F80E19E}"/>
    <pc:docChg chg="modSld">
      <pc:chgData name="Guest User" userId="" providerId="Windows Live" clId="Web-{D9368034-E4A8-4F37-999B-603C4F80E19E}" dt="2022-10-13T15:30:31.260" v="9" actId="20577"/>
      <pc:docMkLst>
        <pc:docMk/>
      </pc:docMkLst>
      <pc:sldChg chg="modSp">
        <pc:chgData name="Guest User" userId="" providerId="Windows Live" clId="Web-{D9368034-E4A8-4F37-999B-603C4F80E19E}" dt="2022-10-13T15:30:31.260" v="9" actId="20577"/>
        <pc:sldMkLst>
          <pc:docMk/>
          <pc:sldMk cId="1239609918" sldId="260"/>
        </pc:sldMkLst>
        <pc:spChg chg="mod">
          <ac:chgData name="Guest User" userId="" providerId="Windows Live" clId="Web-{D9368034-E4A8-4F37-999B-603C4F80E19E}" dt="2022-10-13T15:30:31.260" v="9" actId="20577"/>
          <ac:spMkLst>
            <pc:docMk/>
            <pc:sldMk cId="1239609918" sldId="260"/>
            <ac:spMk id="2" creationId="{B0FB563D-637D-3A4B-EF4D-CD5C47CEF992}"/>
          </ac:spMkLst>
        </pc:spChg>
      </pc:sldChg>
    </pc:docChg>
  </pc:docChgLst>
  <pc:docChgLst>
    <pc:chgData name="Rahul Karmakar" userId="d61f85152b929253" providerId="Windows Live" clId="Web-{29E27F5E-2DEC-448C-A59E-B84E7566BE95}"/>
    <pc:docChg chg="modSld">
      <pc:chgData name="Rahul Karmakar" userId="d61f85152b929253" providerId="Windows Live" clId="Web-{29E27F5E-2DEC-448C-A59E-B84E7566BE95}" dt="2022-10-07T15:48:07.705" v="303" actId="14100"/>
      <pc:docMkLst>
        <pc:docMk/>
      </pc:docMkLst>
      <pc:sldChg chg="addSp modSp">
        <pc:chgData name="Rahul Karmakar" userId="d61f85152b929253" providerId="Windows Live" clId="Web-{29E27F5E-2DEC-448C-A59E-B84E7566BE95}" dt="2022-10-07T14:51:54.005" v="102" actId="14100"/>
        <pc:sldMkLst>
          <pc:docMk/>
          <pc:sldMk cId="1239609918" sldId="260"/>
        </pc:sldMkLst>
        <pc:spChg chg="mod">
          <ac:chgData name="Rahul Karmakar" userId="d61f85152b929253" providerId="Windows Live" clId="Web-{29E27F5E-2DEC-448C-A59E-B84E7566BE95}" dt="2022-10-07T14:50:11.251" v="99" actId="20577"/>
          <ac:spMkLst>
            <pc:docMk/>
            <pc:sldMk cId="1239609918" sldId="260"/>
            <ac:spMk id="2" creationId="{B0FB563D-637D-3A4B-EF4D-CD5C47CEF992}"/>
          </ac:spMkLst>
        </pc:spChg>
        <pc:picChg chg="add mod">
          <ac:chgData name="Rahul Karmakar" userId="d61f85152b929253" providerId="Windows Live" clId="Web-{29E27F5E-2DEC-448C-A59E-B84E7566BE95}" dt="2022-10-07T14:51:54.005" v="102" actId="14100"/>
          <ac:picMkLst>
            <pc:docMk/>
            <pc:sldMk cId="1239609918" sldId="260"/>
            <ac:picMk id="3" creationId="{17F6D3AA-FE55-A9F1-89AE-B05EBB2E76E6}"/>
          </ac:picMkLst>
        </pc:picChg>
      </pc:sldChg>
      <pc:sldChg chg="delSp modSp">
        <pc:chgData name="Rahul Karmakar" userId="d61f85152b929253" providerId="Windows Live" clId="Web-{29E27F5E-2DEC-448C-A59E-B84E7566BE95}" dt="2022-10-07T15:48:07.705" v="303" actId="14100"/>
        <pc:sldMkLst>
          <pc:docMk/>
          <pc:sldMk cId="1924538107" sldId="264"/>
        </pc:sldMkLst>
        <pc:spChg chg="del">
          <ac:chgData name="Rahul Karmakar" userId="d61f85152b929253" providerId="Windows Live" clId="Web-{29E27F5E-2DEC-448C-A59E-B84E7566BE95}" dt="2022-10-07T14:58:11.128" v="104"/>
          <ac:spMkLst>
            <pc:docMk/>
            <pc:sldMk cId="1924538107" sldId="264"/>
            <ac:spMk id="3" creationId="{00000000-0000-0000-0000-000000000000}"/>
          </ac:spMkLst>
        </pc:spChg>
        <pc:spChg chg="mod">
          <ac:chgData name="Rahul Karmakar" userId="d61f85152b929253" providerId="Windows Live" clId="Web-{29E27F5E-2DEC-448C-A59E-B84E7566BE95}" dt="2022-10-07T15:48:07.705" v="303" actId="14100"/>
          <ac:spMkLst>
            <pc:docMk/>
            <pc:sldMk cId="1924538107" sldId="264"/>
            <ac:spMk id="63" creationId="{E3786573-98A2-451B-6C9A-39CBF44CEFF2}"/>
          </ac:spMkLst>
        </pc:spChg>
        <pc:spChg chg="mod">
          <ac:chgData name="Rahul Karmakar" userId="d61f85152b929253" providerId="Windows Live" clId="Web-{29E27F5E-2DEC-448C-A59E-B84E7566BE95}" dt="2022-10-07T15:48:01.580" v="302" actId="1076"/>
          <ac:spMkLst>
            <pc:docMk/>
            <pc:sldMk cId="1924538107" sldId="264"/>
            <ac:spMk id="65" creationId="{1E0C7164-3CAB-829E-34A8-D9E7FCC7A466}"/>
          </ac:spMkLst>
        </pc:spChg>
        <pc:spChg chg="mod">
          <ac:chgData name="Rahul Karmakar" userId="d61f85152b929253" providerId="Windows Live" clId="Web-{29E27F5E-2DEC-448C-A59E-B84E7566BE95}" dt="2022-10-07T15:47:52.908" v="300" actId="1076"/>
          <ac:spMkLst>
            <pc:docMk/>
            <pc:sldMk cId="1924538107" sldId="264"/>
            <ac:spMk id="67" creationId="{304E5C98-B06F-3770-5DF5-B9475D89C0F4}"/>
          </ac:spMkLst>
        </pc:spChg>
        <pc:spChg chg="mod">
          <ac:chgData name="Rahul Karmakar" userId="d61f85152b929253" providerId="Windows Live" clId="Web-{29E27F5E-2DEC-448C-A59E-B84E7566BE95}" dt="2022-10-07T15:47:52.861" v="299" actId="1076"/>
          <ac:spMkLst>
            <pc:docMk/>
            <pc:sldMk cId="1924538107" sldId="264"/>
            <ac:spMk id="68" creationId="{7664480D-7798-B441-C697-971A410AFFCF}"/>
          </ac:spMkLst>
        </pc:spChg>
        <pc:spChg chg="mod">
          <ac:chgData name="Rahul Karmakar" userId="d61f85152b929253" providerId="Windows Live" clId="Web-{29E27F5E-2DEC-448C-A59E-B84E7566BE95}" dt="2022-10-07T15:47:52.736" v="297" actId="1076"/>
          <ac:spMkLst>
            <pc:docMk/>
            <pc:sldMk cId="1924538107" sldId="264"/>
            <ac:spMk id="69" creationId="{69D24277-17F3-FFC5-0D07-9FF50178E9B0}"/>
          </ac:spMkLst>
        </pc:spChg>
        <pc:spChg chg="mod">
          <ac:chgData name="Rahul Karmakar" userId="d61f85152b929253" providerId="Windows Live" clId="Web-{29E27F5E-2DEC-448C-A59E-B84E7566BE95}" dt="2022-10-07T15:47:52.799" v="298" actId="1076"/>
          <ac:spMkLst>
            <pc:docMk/>
            <pc:sldMk cId="1924538107" sldId="264"/>
            <ac:spMk id="70" creationId="{65766C6F-735F-3B08-93AE-512A03BF00B8}"/>
          </ac:spMkLst>
        </pc:spChg>
        <pc:spChg chg="mod">
          <ac:chgData name="Rahul Karmakar" userId="d61f85152b929253" providerId="Windows Live" clId="Web-{29E27F5E-2DEC-448C-A59E-B84E7566BE95}" dt="2022-10-07T15:29:56.134" v="242" actId="20577"/>
          <ac:spMkLst>
            <pc:docMk/>
            <pc:sldMk cId="1924538107" sldId="264"/>
            <ac:spMk id="260" creationId="{F3060C83-F051-4F0E-ABAD-AA0DFC48B218}"/>
          </ac:spMkLst>
        </pc:spChg>
        <pc:spChg chg="mod">
          <ac:chgData name="Rahul Karmakar" userId="d61f85152b929253" providerId="Windows Live" clId="Web-{29E27F5E-2DEC-448C-A59E-B84E7566BE95}" dt="2022-10-07T15:29:56.165" v="243" actId="20577"/>
          <ac:spMkLst>
            <pc:docMk/>
            <pc:sldMk cId="1924538107" sldId="264"/>
            <ac:spMk id="262" creationId="{83C98ABE-055B-441F-B07E-44F97F083C39}"/>
          </ac:spMkLst>
        </pc:spChg>
        <pc:spChg chg="mod">
          <ac:chgData name="Rahul Karmakar" userId="d61f85152b929253" providerId="Windows Live" clId="Web-{29E27F5E-2DEC-448C-A59E-B84E7566BE95}" dt="2022-10-07T15:29:56.204" v="244" actId="20577"/>
          <ac:spMkLst>
            <pc:docMk/>
            <pc:sldMk cId="1924538107" sldId="264"/>
            <ac:spMk id="264" creationId="{29FDB030-9B49-4CED-8CCD-4D99382388AC}"/>
          </ac:spMkLst>
        </pc:spChg>
        <pc:spChg chg="mod">
          <ac:chgData name="Rahul Karmakar" userId="d61f85152b929253" providerId="Windows Live" clId="Web-{29E27F5E-2DEC-448C-A59E-B84E7566BE95}" dt="2022-10-07T15:29:56.228" v="245" actId="20577"/>
          <ac:spMkLst>
            <pc:docMk/>
            <pc:sldMk cId="1924538107" sldId="264"/>
            <ac:spMk id="266" creationId="{3783CA14-24A1-485C-8B30-D6A5D87987AD}"/>
          </ac:spMkLst>
        </pc:spChg>
        <pc:spChg chg="mod">
          <ac:chgData name="Rahul Karmakar" userId="d61f85152b929253" providerId="Windows Live" clId="Web-{29E27F5E-2DEC-448C-A59E-B84E7566BE95}" dt="2022-10-07T15:29:56.259" v="246" actId="20577"/>
          <ac:spMkLst>
            <pc:docMk/>
            <pc:sldMk cId="1924538107" sldId="264"/>
            <ac:spMk id="268" creationId="{9A97C86A-04D6-40F7-AE84-31AB43E6A846}"/>
          </ac:spMkLst>
        </pc:spChg>
        <pc:spChg chg="mod">
          <ac:chgData name="Rahul Karmakar" userId="d61f85152b929253" providerId="Windows Live" clId="Web-{29E27F5E-2DEC-448C-A59E-B84E7566BE95}" dt="2022-10-07T15:29:56.290" v="247" actId="20577"/>
          <ac:spMkLst>
            <pc:docMk/>
            <pc:sldMk cId="1924538107" sldId="264"/>
            <ac:spMk id="270" creationId="{FF9F2414-84E8-453E-B1F3-389FDE8192D9}"/>
          </ac:spMkLst>
        </pc:spChg>
        <pc:spChg chg="mod">
          <ac:chgData name="Rahul Karmakar" userId="d61f85152b929253" providerId="Windows Live" clId="Web-{29E27F5E-2DEC-448C-A59E-B84E7566BE95}" dt="2022-10-07T15:29:56.321" v="248" actId="20577"/>
          <ac:spMkLst>
            <pc:docMk/>
            <pc:sldMk cId="1924538107" sldId="264"/>
            <ac:spMk id="272" creationId="{3ECA69A1-7536-43AC-85EF-C7106179F5ED}"/>
          </ac:spMkLst>
        </pc:spChg>
        <pc:picChg chg="del">
          <ac:chgData name="Rahul Karmakar" userId="d61f85152b929253" providerId="Windows Live" clId="Web-{29E27F5E-2DEC-448C-A59E-B84E7566BE95}" dt="2022-10-07T14:58:03.127" v="103"/>
          <ac:picMkLst>
            <pc:docMk/>
            <pc:sldMk cId="1924538107" sldId="264"/>
            <ac:picMk id="2" creationId="{00000000-0000-0000-0000-000000000000}"/>
          </ac:picMkLst>
        </pc:picChg>
      </pc:sldChg>
    </pc:docChg>
  </pc:docChgLst>
  <pc:docChgLst>
    <pc:chgData name="Rahul Karmakar" userId="d61f85152b929253" providerId="Windows Live" clId="Web-{25D7A899-F1EC-4129-BDE5-CAAB0389EA34}"/>
    <pc:docChg chg="modSld">
      <pc:chgData name="Rahul Karmakar" userId="d61f85152b929253" providerId="Windows Live" clId="Web-{25D7A899-F1EC-4129-BDE5-CAAB0389EA34}" dt="2022-11-14T19:49:24.077" v="69"/>
      <pc:docMkLst>
        <pc:docMk/>
      </pc:docMkLst>
      <pc:sldChg chg="addSp delSp modSp mod setBg">
        <pc:chgData name="Rahul Karmakar" userId="d61f85152b929253" providerId="Windows Live" clId="Web-{25D7A899-F1EC-4129-BDE5-CAAB0389EA34}" dt="2022-11-14T19:44:56.178" v="54"/>
        <pc:sldMkLst>
          <pc:docMk/>
          <pc:sldMk cId="1239609918" sldId="260"/>
        </pc:sldMkLst>
        <pc:spChg chg="add del mod">
          <ac:chgData name="Rahul Karmakar" userId="d61f85152b929253" providerId="Windows Live" clId="Web-{25D7A899-F1EC-4129-BDE5-CAAB0389EA34}" dt="2022-11-14T19:43:13.425" v="40"/>
          <ac:spMkLst>
            <pc:docMk/>
            <pc:sldMk cId="1239609918" sldId="260"/>
            <ac:spMk id="18" creationId="{D889FD68-F786-B90C-05CA-266BBAE06056}"/>
          </ac:spMkLst>
        </pc:spChg>
        <pc:spChg chg="add del mod">
          <ac:chgData name="Rahul Karmakar" userId="d61f85152b929253" providerId="Windows Live" clId="Web-{25D7A899-F1EC-4129-BDE5-CAAB0389EA34}" dt="2022-11-14T19:43:13.425" v="39"/>
          <ac:spMkLst>
            <pc:docMk/>
            <pc:sldMk cId="1239609918" sldId="260"/>
            <ac:spMk id="20" creationId="{E4AEB73D-8191-3615-63FE-B349F2B50BC7}"/>
          </ac:spMkLst>
        </pc:spChg>
        <pc:spChg chg="add del">
          <ac:chgData name="Rahul Karmakar" userId="d61f85152b929253" providerId="Windows Live" clId="Web-{25D7A899-F1EC-4129-BDE5-CAAB0389EA34}" dt="2022-11-14T19:44:30.849" v="48"/>
          <ac:spMkLst>
            <pc:docMk/>
            <pc:sldMk cId="1239609918" sldId="260"/>
            <ac:spMk id="26" creationId="{F5714722-9B2D-59D8-18BD-1CB217BBB78B}"/>
          </ac:spMkLst>
        </pc:spChg>
        <pc:spChg chg="add del">
          <ac:chgData name="Rahul Karmakar" userId="d61f85152b929253" providerId="Windows Live" clId="Web-{25D7A899-F1EC-4129-BDE5-CAAB0389EA34}" dt="2022-11-14T19:44:30.849" v="47"/>
          <ac:spMkLst>
            <pc:docMk/>
            <pc:sldMk cId="1239609918" sldId="260"/>
            <ac:spMk id="28" creationId="{BD2692BE-B2FC-D1A2-4EC2-0E8D099E3B20}"/>
          </ac:spMkLst>
        </pc:spChg>
        <pc:picChg chg="add del mod">
          <ac:chgData name="Rahul Karmakar" userId="d61f85152b929253" providerId="Windows Live" clId="Web-{25D7A899-F1EC-4129-BDE5-CAAB0389EA34}" dt="2022-11-14T19:38:41.912" v="24"/>
          <ac:picMkLst>
            <pc:docMk/>
            <pc:sldMk cId="1239609918" sldId="260"/>
            <ac:picMk id="6" creationId="{D97432F7-725D-C9D6-A8B6-2AFE05937406}"/>
          </ac:picMkLst>
        </pc:picChg>
        <pc:picChg chg="add del mod">
          <ac:chgData name="Rahul Karmakar" userId="d61f85152b929253" providerId="Windows Live" clId="Web-{25D7A899-F1EC-4129-BDE5-CAAB0389EA34}" dt="2022-11-14T19:38:41.912" v="23"/>
          <ac:picMkLst>
            <pc:docMk/>
            <pc:sldMk cId="1239609918" sldId="260"/>
            <ac:picMk id="8" creationId="{E8427CC2-7CE8-0758-20A7-97832FC946DC}"/>
          </ac:picMkLst>
        </pc:picChg>
        <pc:picChg chg="add del">
          <ac:chgData name="Rahul Karmakar" userId="d61f85152b929253" providerId="Windows Live" clId="Web-{25D7A899-F1EC-4129-BDE5-CAAB0389EA34}" dt="2022-11-14T19:42:03.204" v="33"/>
          <ac:picMkLst>
            <pc:docMk/>
            <pc:sldMk cId="1239609918" sldId="260"/>
            <ac:picMk id="10" creationId="{4C9A302B-C8BC-CB55-8900-1AC7C3C265C9}"/>
          </ac:picMkLst>
        </pc:picChg>
        <pc:picChg chg="add del">
          <ac:chgData name="Rahul Karmakar" userId="d61f85152b929253" providerId="Windows Live" clId="Web-{25D7A899-F1EC-4129-BDE5-CAAB0389EA34}" dt="2022-11-14T19:42:06.501" v="34"/>
          <ac:picMkLst>
            <pc:docMk/>
            <pc:sldMk cId="1239609918" sldId="260"/>
            <ac:picMk id="12" creationId="{9F1161B3-8BEF-0334-21D8-3CC593B78E3D}"/>
          </ac:picMkLst>
        </pc:picChg>
        <pc:picChg chg="add del">
          <ac:chgData name="Rahul Karmakar" userId="d61f85152b929253" providerId="Windows Live" clId="Web-{25D7A899-F1EC-4129-BDE5-CAAB0389EA34}" dt="2022-11-14T19:43:34.144" v="41"/>
          <ac:picMkLst>
            <pc:docMk/>
            <pc:sldMk cId="1239609918" sldId="260"/>
            <ac:picMk id="14" creationId="{FBBDADF8-8500-D9AC-C099-2BD9EC39C576}"/>
          </ac:picMkLst>
        </pc:picChg>
        <pc:picChg chg="add del">
          <ac:chgData name="Rahul Karmakar" userId="d61f85152b929253" providerId="Windows Live" clId="Web-{25D7A899-F1EC-4129-BDE5-CAAB0389EA34}" dt="2022-11-14T19:43:37.223" v="42"/>
          <ac:picMkLst>
            <pc:docMk/>
            <pc:sldMk cId="1239609918" sldId="260"/>
            <ac:picMk id="16" creationId="{1128D9A5-6442-4A14-E9C3-E3D338188F1D}"/>
          </ac:picMkLst>
        </pc:picChg>
        <pc:picChg chg="add del">
          <ac:chgData name="Rahul Karmakar" userId="d61f85152b929253" providerId="Windows Live" clId="Web-{25D7A899-F1EC-4129-BDE5-CAAB0389EA34}" dt="2022-11-14T19:44:56.178" v="54"/>
          <ac:picMkLst>
            <pc:docMk/>
            <pc:sldMk cId="1239609918" sldId="260"/>
            <ac:picMk id="22" creationId="{FB0E548A-E0C1-B79A-8087-41DE9C0C0742}"/>
          </ac:picMkLst>
        </pc:picChg>
        <pc:picChg chg="add del">
          <ac:chgData name="Rahul Karmakar" userId="d61f85152b929253" providerId="Windows Live" clId="Web-{25D7A899-F1EC-4129-BDE5-CAAB0389EA34}" dt="2022-11-14T19:44:56.178" v="53"/>
          <ac:picMkLst>
            <pc:docMk/>
            <pc:sldMk cId="1239609918" sldId="260"/>
            <ac:picMk id="24" creationId="{4C710112-F1DA-7E82-CFD6-7F4DDABB01BE}"/>
          </ac:picMkLst>
        </pc:picChg>
        <pc:picChg chg="add del">
          <ac:chgData name="Rahul Karmakar" userId="d61f85152b929253" providerId="Windows Live" clId="Web-{25D7A899-F1EC-4129-BDE5-CAAB0389EA34}" dt="2022-11-14T19:44:53.037" v="52"/>
          <ac:picMkLst>
            <pc:docMk/>
            <pc:sldMk cId="1239609918" sldId="260"/>
            <ac:picMk id="30" creationId="{9CD62725-C522-6139-6679-0D684DD3D53F}"/>
          </ac:picMkLst>
        </pc:picChg>
        <pc:picChg chg="add del">
          <ac:chgData name="Rahul Karmakar" userId="d61f85152b929253" providerId="Windows Live" clId="Web-{25D7A899-F1EC-4129-BDE5-CAAB0389EA34}" dt="2022-11-14T19:44:53.037" v="51"/>
          <ac:picMkLst>
            <pc:docMk/>
            <pc:sldMk cId="1239609918" sldId="260"/>
            <ac:picMk id="32" creationId="{1339BAFF-6FD0-3282-0DEF-15791F8C7BC6}"/>
          </ac:picMkLst>
        </pc:picChg>
      </pc:sldChg>
      <pc:sldChg chg="modSp">
        <pc:chgData name="Rahul Karmakar" userId="d61f85152b929253" providerId="Windows Live" clId="Web-{25D7A899-F1EC-4129-BDE5-CAAB0389EA34}" dt="2022-11-14T19:34:05.982" v="6"/>
        <pc:sldMkLst>
          <pc:docMk/>
          <pc:sldMk cId="1924538107" sldId="264"/>
        </pc:sldMkLst>
        <pc:spChg chg="mod">
          <ac:chgData name="Rahul Karmakar" userId="d61f85152b929253" providerId="Windows Live" clId="Web-{25D7A899-F1EC-4129-BDE5-CAAB0389EA34}" dt="2022-11-14T19:34:05.982" v="6"/>
          <ac:spMkLst>
            <pc:docMk/>
            <pc:sldMk cId="1924538107" sldId="264"/>
            <ac:spMk id="69" creationId="{69D24277-17F3-FFC5-0D07-9FF50178E9B0}"/>
          </ac:spMkLst>
        </pc:spChg>
      </pc:sldChg>
      <pc:sldChg chg="modSp mod setBg">
        <pc:chgData name="Rahul Karmakar" userId="d61f85152b929253" providerId="Windows Live" clId="Web-{25D7A899-F1EC-4129-BDE5-CAAB0389EA34}" dt="2022-11-14T19:49:24.077" v="69"/>
        <pc:sldMkLst>
          <pc:docMk/>
          <pc:sldMk cId="1457739687" sldId="272"/>
        </pc:sldMkLst>
        <pc:spChg chg="mod">
          <ac:chgData name="Rahul Karmakar" userId="d61f85152b929253" providerId="Windows Live" clId="Web-{25D7A899-F1EC-4129-BDE5-CAAB0389EA34}" dt="2022-11-14T19:49:24.077" v="69"/>
          <ac:spMkLst>
            <pc:docMk/>
            <pc:sldMk cId="1457739687" sldId="272"/>
            <ac:spMk id="19" creationId="{BE5A8751-A006-0D0B-97E1-B025717D339D}"/>
          </ac:spMkLst>
        </pc:spChg>
      </pc:sldChg>
    </pc:docChg>
  </pc:docChgLst>
  <pc:docChgLst>
    <pc:chgData name="Rahul Karmakar" userId="d61f85152b929253" providerId="Windows Live" clId="Web-{11E0D709-2F20-4C71-9D28-098CD7390AEA}"/>
    <pc:docChg chg="addSld delSld modSld">
      <pc:chgData name="Rahul Karmakar" userId="d61f85152b929253" providerId="Windows Live" clId="Web-{11E0D709-2F20-4C71-9D28-098CD7390AEA}" dt="2022-11-14T19:32:30.841" v="417"/>
      <pc:docMkLst>
        <pc:docMk/>
      </pc:docMkLst>
      <pc:sldChg chg="delSp modSp">
        <pc:chgData name="Rahul Karmakar" userId="d61f85152b929253" providerId="Windows Live" clId="Web-{11E0D709-2F20-4C71-9D28-098CD7390AEA}" dt="2022-11-14T19:32:30.841" v="417"/>
        <pc:sldMkLst>
          <pc:docMk/>
          <pc:sldMk cId="1924538107" sldId="264"/>
        </pc:sldMkLst>
        <pc:spChg chg="del">
          <ac:chgData name="Rahul Karmakar" userId="d61f85152b929253" providerId="Windows Live" clId="Web-{11E0D709-2F20-4C71-9D28-098CD7390AEA}" dt="2022-11-14T19:15:33.610" v="378"/>
          <ac:spMkLst>
            <pc:docMk/>
            <pc:sldMk cId="1924538107" sldId="264"/>
            <ac:spMk id="63" creationId="{E3786573-98A2-451B-6C9A-39CBF44CEFF2}"/>
          </ac:spMkLst>
        </pc:spChg>
        <pc:spChg chg="mod">
          <ac:chgData name="Rahul Karmakar" userId="d61f85152b929253" providerId="Windows Live" clId="Web-{11E0D709-2F20-4C71-9D28-098CD7390AEA}" dt="2022-11-14T19:15:41.110" v="380" actId="20577"/>
          <ac:spMkLst>
            <pc:docMk/>
            <pc:sldMk cId="1924538107" sldId="264"/>
            <ac:spMk id="65" creationId="{1E0C7164-3CAB-829E-34A8-D9E7FCC7A466}"/>
          </ac:spMkLst>
        </pc:spChg>
        <pc:spChg chg="mod">
          <ac:chgData name="Rahul Karmakar" userId="d61f85152b929253" providerId="Windows Live" clId="Web-{11E0D709-2F20-4C71-9D28-098CD7390AEA}" dt="2022-11-14T19:17:37.520" v="401" actId="1076"/>
          <ac:spMkLst>
            <pc:docMk/>
            <pc:sldMk cId="1924538107" sldId="264"/>
            <ac:spMk id="67" creationId="{304E5C98-B06F-3770-5DF5-B9475D89C0F4}"/>
          </ac:spMkLst>
        </pc:spChg>
        <pc:spChg chg="del">
          <ac:chgData name="Rahul Karmakar" userId="d61f85152b929253" providerId="Windows Live" clId="Web-{11E0D709-2F20-4C71-9D28-098CD7390AEA}" dt="2022-11-14T19:15:45.017" v="382"/>
          <ac:spMkLst>
            <pc:docMk/>
            <pc:sldMk cId="1924538107" sldId="264"/>
            <ac:spMk id="68" creationId="{7664480D-7798-B441-C697-971A410AFFCF}"/>
          </ac:spMkLst>
        </pc:spChg>
        <pc:spChg chg="mod">
          <ac:chgData name="Rahul Karmakar" userId="d61f85152b929253" providerId="Windows Live" clId="Web-{11E0D709-2F20-4C71-9D28-098CD7390AEA}" dt="2022-11-14T19:32:30.841" v="417"/>
          <ac:spMkLst>
            <pc:docMk/>
            <pc:sldMk cId="1924538107" sldId="264"/>
            <ac:spMk id="69" creationId="{69D24277-17F3-FFC5-0D07-9FF50178E9B0}"/>
          </ac:spMkLst>
        </pc:spChg>
        <pc:spChg chg="del">
          <ac:chgData name="Rahul Karmakar" userId="d61f85152b929253" providerId="Windows Live" clId="Web-{11E0D709-2F20-4C71-9D28-098CD7390AEA}" dt="2022-11-14T19:15:43.923" v="381"/>
          <ac:spMkLst>
            <pc:docMk/>
            <pc:sldMk cId="1924538107" sldId="264"/>
            <ac:spMk id="70" creationId="{65766C6F-735F-3B08-93AE-512A03BF00B8}"/>
          </ac:spMkLst>
        </pc:spChg>
      </pc:sldChg>
      <pc:sldChg chg="addSp delSp modSp">
        <pc:chgData name="Rahul Karmakar" userId="d61f85152b929253" providerId="Windows Live" clId="Web-{11E0D709-2F20-4C71-9D28-098CD7390AEA}" dt="2022-11-14T18:07:37.533" v="242" actId="1076"/>
        <pc:sldMkLst>
          <pc:docMk/>
          <pc:sldMk cId="2383323494" sldId="266"/>
        </pc:sldMkLst>
        <pc:spChg chg="add del mod">
          <ac:chgData name="Rahul Karmakar" userId="d61f85152b929253" providerId="Windows Live" clId="Web-{11E0D709-2F20-4C71-9D28-098CD7390AEA}" dt="2022-11-14T18:05:54.764" v="236"/>
          <ac:spMkLst>
            <pc:docMk/>
            <pc:sldMk cId="2383323494" sldId="266"/>
            <ac:spMk id="2" creationId="{9B3F5CF8-454D-B611-CF7F-98754539E168}"/>
          </ac:spMkLst>
        </pc:spChg>
        <pc:spChg chg="mod">
          <ac:chgData name="Rahul Karmakar" userId="d61f85152b929253" providerId="Windows Live" clId="Web-{11E0D709-2F20-4C71-9D28-098CD7390AEA}" dt="2022-11-14T18:05:47.732" v="235"/>
          <ac:spMkLst>
            <pc:docMk/>
            <pc:sldMk cId="2383323494" sldId="266"/>
            <ac:spMk id="3" creationId="{8BE7A8FE-4BAB-DAC0-2782-899BC8DD0357}"/>
          </ac:spMkLst>
        </pc:spChg>
        <pc:spChg chg="mod">
          <ac:chgData name="Rahul Karmakar" userId="d61f85152b929253" providerId="Windows Live" clId="Web-{11E0D709-2F20-4C71-9D28-098CD7390AEA}" dt="2022-11-14T18:06:48.422" v="238"/>
          <ac:spMkLst>
            <pc:docMk/>
            <pc:sldMk cId="2383323494" sldId="266"/>
            <ac:spMk id="19" creationId="{BE5A8751-A006-0D0B-97E1-B025717D339D}"/>
          </ac:spMkLst>
        </pc:spChg>
        <pc:spChg chg="mod">
          <ac:chgData name="Rahul Karmakar" userId="d61f85152b929253" providerId="Windows Live" clId="Web-{11E0D709-2F20-4C71-9D28-098CD7390AEA}" dt="2022-11-14T18:07:37.533" v="242" actId="1076"/>
          <ac:spMkLst>
            <pc:docMk/>
            <pc:sldMk cId="2383323494" sldId="266"/>
            <ac:spMk id="20" creationId="{76DE2BBB-901C-A2D9-A5D9-405AA0AA47FA}"/>
          </ac:spMkLst>
        </pc:spChg>
        <pc:picChg chg="del">
          <ac:chgData name="Rahul Karmakar" userId="d61f85152b929253" providerId="Windows Live" clId="Web-{11E0D709-2F20-4C71-9D28-098CD7390AEA}" dt="2022-11-14T17:27:41.351" v="22"/>
          <ac:picMkLst>
            <pc:docMk/>
            <pc:sldMk cId="2383323494" sldId="266"/>
            <ac:picMk id="21" creationId="{FE89D6C2-E6DD-63B6-D128-8A90D76E50A8}"/>
          </ac:picMkLst>
        </pc:picChg>
        <pc:picChg chg="del">
          <ac:chgData name="Rahul Karmakar" userId="d61f85152b929253" providerId="Windows Live" clId="Web-{11E0D709-2F20-4C71-9D28-098CD7390AEA}" dt="2022-11-14T17:27:43.648" v="23"/>
          <ac:picMkLst>
            <pc:docMk/>
            <pc:sldMk cId="2383323494" sldId="266"/>
            <ac:picMk id="22" creationId="{00C9714F-30B8-FFF9-99C7-EFCC4C904434}"/>
          </ac:picMkLst>
        </pc:picChg>
        <pc:picChg chg="del">
          <ac:chgData name="Rahul Karmakar" userId="d61f85152b929253" providerId="Windows Live" clId="Web-{11E0D709-2F20-4C71-9D28-098CD7390AEA}" dt="2022-11-14T17:27:45.789" v="24"/>
          <ac:picMkLst>
            <pc:docMk/>
            <pc:sldMk cId="2383323494" sldId="266"/>
            <ac:picMk id="23" creationId="{FA2E8F32-C485-3171-DBDA-DA4B9DC24D53}"/>
          </ac:picMkLst>
        </pc:picChg>
      </pc:sldChg>
      <pc:sldChg chg="modSp">
        <pc:chgData name="Rahul Karmakar" userId="d61f85152b929253" providerId="Windows Live" clId="Web-{11E0D709-2F20-4C71-9D28-098CD7390AEA}" dt="2022-11-14T19:25:28.231" v="410" actId="14100"/>
        <pc:sldMkLst>
          <pc:docMk/>
          <pc:sldMk cId="625996853" sldId="267"/>
        </pc:sldMkLst>
        <pc:spChg chg="mod">
          <ac:chgData name="Rahul Karmakar" userId="d61f85152b929253" providerId="Windows Live" clId="Web-{11E0D709-2F20-4C71-9D28-098CD7390AEA}" dt="2022-11-14T19:25:28.231" v="410" actId="14100"/>
          <ac:spMkLst>
            <pc:docMk/>
            <pc:sldMk cId="625996853" sldId="267"/>
            <ac:spMk id="10" creationId="{5E66289A-15BD-2563-624A-38AB7CC51F29}"/>
          </ac:spMkLst>
        </pc:spChg>
      </pc:sldChg>
      <pc:sldChg chg="delSp del">
        <pc:chgData name="Rahul Karmakar" userId="d61f85152b929253" providerId="Windows Live" clId="Web-{11E0D709-2F20-4C71-9D28-098CD7390AEA}" dt="2022-11-14T17:33:23.957" v="33"/>
        <pc:sldMkLst>
          <pc:docMk/>
          <pc:sldMk cId="1170302338" sldId="271"/>
        </pc:sldMkLst>
        <pc:grpChg chg="del">
          <ac:chgData name="Rahul Karmakar" userId="d61f85152b929253" providerId="Windows Live" clId="Web-{11E0D709-2F20-4C71-9D28-098CD7390AEA}" dt="2022-11-14T17:33:02.629" v="32"/>
          <ac:grpSpMkLst>
            <pc:docMk/>
            <pc:sldMk cId="1170302338" sldId="271"/>
            <ac:grpSpMk id="17" creationId="{8045990C-EF4C-7C28-27B4-F059D7D5BC67}"/>
          </ac:grpSpMkLst>
        </pc:grpChg>
      </pc:sldChg>
      <pc:sldChg chg="add replId">
        <pc:chgData name="Rahul Karmakar" userId="d61f85152b929253" providerId="Windows Live" clId="Web-{11E0D709-2F20-4C71-9D28-098CD7390AEA}" dt="2022-11-14T17:26:55.412" v="0"/>
        <pc:sldMkLst>
          <pc:docMk/>
          <pc:sldMk cId="1457739687" sldId="272"/>
        </pc:sldMkLst>
      </pc:sldChg>
      <pc:sldChg chg="addSp delSp modSp add replId">
        <pc:chgData name="Rahul Karmakar" userId="d61f85152b929253" providerId="Windows Live" clId="Web-{11E0D709-2F20-4C71-9D28-098CD7390AEA}" dt="2022-11-14T19:25:02.839" v="407" actId="14100"/>
        <pc:sldMkLst>
          <pc:docMk/>
          <pc:sldMk cId="1343743847" sldId="273"/>
        </pc:sldMkLst>
        <pc:spChg chg="del mod">
          <ac:chgData name="Rahul Karmakar" userId="d61f85152b929253" providerId="Windows Live" clId="Web-{11E0D709-2F20-4C71-9D28-098CD7390AEA}" dt="2022-11-14T18:27:03.920" v="344"/>
          <ac:spMkLst>
            <pc:docMk/>
            <pc:sldMk cId="1343743847" sldId="273"/>
            <ac:spMk id="2" creationId="{EA72B916-9D41-4FE3-0D88-BF3264D79AB0}"/>
          </ac:spMkLst>
        </pc:spChg>
        <pc:spChg chg="add mod">
          <ac:chgData name="Rahul Karmakar" userId="d61f85152b929253" providerId="Windows Live" clId="Web-{11E0D709-2F20-4C71-9D28-098CD7390AEA}" dt="2022-11-14T18:28:15.891" v="367" actId="14100"/>
          <ac:spMkLst>
            <pc:docMk/>
            <pc:sldMk cId="1343743847" sldId="273"/>
            <ac:spMk id="22" creationId="{3C80CC97-B519-E759-A426-36ECD35813E0}"/>
          </ac:spMkLst>
        </pc:spChg>
        <pc:spChg chg="add mod">
          <ac:chgData name="Rahul Karmakar" userId="d61f85152b929253" providerId="Windows Live" clId="Web-{11E0D709-2F20-4C71-9D28-098CD7390AEA}" dt="2022-11-14T18:28:15.907" v="368" actId="14100"/>
          <ac:spMkLst>
            <pc:docMk/>
            <pc:sldMk cId="1343743847" sldId="273"/>
            <ac:spMk id="24" creationId="{CE91D210-72A9-09FD-C4F0-C7BC39F1E935}"/>
          </ac:spMkLst>
        </pc:spChg>
        <pc:spChg chg="add mod">
          <ac:chgData name="Rahul Karmakar" userId="d61f85152b929253" providerId="Windows Live" clId="Web-{11E0D709-2F20-4C71-9D28-098CD7390AEA}" dt="2022-11-14T18:28:15.923" v="369" actId="14100"/>
          <ac:spMkLst>
            <pc:docMk/>
            <pc:sldMk cId="1343743847" sldId="273"/>
            <ac:spMk id="26" creationId="{8C94F133-5FD0-0B4A-6545-679BC8A416DD}"/>
          </ac:spMkLst>
        </pc:spChg>
        <pc:spChg chg="add mod">
          <ac:chgData name="Rahul Karmakar" userId="d61f85152b929253" providerId="Windows Live" clId="Web-{11E0D709-2F20-4C71-9D28-098CD7390AEA}" dt="2022-11-14T19:24:00.775" v="402"/>
          <ac:spMkLst>
            <pc:docMk/>
            <pc:sldMk cId="1343743847" sldId="273"/>
            <ac:spMk id="28" creationId="{482C3A7E-A3F8-B217-7910-B4107CF7B03D}"/>
          </ac:spMkLst>
        </pc:spChg>
        <pc:spChg chg="add mod">
          <ac:chgData name="Rahul Karmakar" userId="d61f85152b929253" providerId="Windows Live" clId="Web-{11E0D709-2F20-4C71-9D28-098CD7390AEA}" dt="2022-11-14T18:28:15.954" v="371" actId="14100"/>
          <ac:spMkLst>
            <pc:docMk/>
            <pc:sldMk cId="1343743847" sldId="273"/>
            <ac:spMk id="30" creationId="{5476B7FD-407D-A87E-54BA-060AC70D9639}"/>
          </ac:spMkLst>
        </pc:spChg>
        <pc:spChg chg="add mod">
          <ac:chgData name="Rahul Karmakar" userId="d61f85152b929253" providerId="Windows Live" clId="Web-{11E0D709-2F20-4C71-9D28-098CD7390AEA}" dt="2022-11-14T19:25:02.839" v="407" actId="14100"/>
          <ac:spMkLst>
            <pc:docMk/>
            <pc:sldMk cId="1343743847" sldId="273"/>
            <ac:spMk id="31" creationId="{0CEE5086-C9E4-00C9-282D-9BAC8CC23418}"/>
          </ac:spMkLst>
        </pc:spChg>
        <pc:spChg chg="add mod">
          <ac:chgData name="Rahul Karmakar" userId="d61f85152b929253" providerId="Windows Live" clId="Web-{11E0D709-2F20-4C71-9D28-098CD7390AEA}" dt="2022-11-14T18:28:30.001" v="376" actId="20577"/>
          <ac:spMkLst>
            <pc:docMk/>
            <pc:sldMk cId="1343743847" sldId="273"/>
            <ac:spMk id="32" creationId="{C5161C9B-4E19-D9FF-EA2C-2053F55D4A79}"/>
          </ac:spMkLst>
        </pc:spChg>
        <pc:spChg chg="add mod">
          <ac:chgData name="Rahul Karmakar" userId="d61f85152b929253" providerId="Windows Live" clId="Web-{11E0D709-2F20-4C71-9D28-098CD7390AEA}" dt="2022-11-14T18:28:16.048" v="374" actId="14100"/>
          <ac:spMkLst>
            <pc:docMk/>
            <pc:sldMk cId="1343743847" sldId="273"/>
            <ac:spMk id="33" creationId="{062D3914-C668-6920-EA51-22FD05E4B7D0}"/>
          </ac:spMkLst>
        </pc:spChg>
        <pc:grpChg chg="del">
          <ac:chgData name="Rahul Karmakar" userId="d61f85152b929253" providerId="Windows Live" clId="Web-{11E0D709-2F20-4C71-9D28-098CD7390AEA}" dt="2022-11-14T18:26:58.326" v="342"/>
          <ac:grpSpMkLst>
            <pc:docMk/>
            <pc:sldMk cId="1343743847" sldId="273"/>
            <ac:grpSpMk id="17" creationId="{8045990C-EF4C-7C28-27B4-F059D7D5BC67}"/>
          </ac:grpSpMkLst>
        </pc:grpChg>
        <pc:picChg chg="add mod">
          <ac:chgData name="Rahul Karmakar" userId="d61f85152b929253" providerId="Windows Live" clId="Web-{11E0D709-2F20-4C71-9D28-098CD7390AEA}" dt="2022-11-14T18:28:20.563" v="375" actId="14100"/>
          <ac:picMkLst>
            <pc:docMk/>
            <pc:sldMk cId="1343743847" sldId="273"/>
            <ac:picMk id="18" creationId="{689CF120-D1BB-C29E-E799-C3BE14531DC1}"/>
          </ac:picMkLst>
        </pc:picChg>
        <pc:picChg chg="add mod">
          <ac:chgData name="Rahul Karmakar" userId="d61f85152b929253" providerId="Windows Live" clId="Web-{11E0D709-2F20-4C71-9D28-098CD7390AEA}" dt="2022-11-14T18:28:15.891" v="366" actId="14100"/>
          <ac:picMkLst>
            <pc:docMk/>
            <pc:sldMk cId="1343743847" sldId="273"/>
            <ac:picMk id="20" creationId="{DD289206-5645-7D08-CC27-9E9B636BE0E8}"/>
          </ac:picMkLst>
        </pc:picChg>
      </pc:sldChg>
      <pc:sldChg chg="delSp modSp add replId">
        <pc:chgData name="Rahul Karmakar" userId="d61f85152b929253" providerId="Windows Live" clId="Web-{11E0D709-2F20-4C71-9D28-098CD7390AEA}" dt="2022-11-14T19:25:54.200" v="412" actId="14100"/>
        <pc:sldMkLst>
          <pc:docMk/>
          <pc:sldMk cId="3505805673" sldId="274"/>
        </pc:sldMkLst>
        <pc:spChg chg="mod">
          <ac:chgData name="Rahul Karmakar" userId="d61f85152b929253" providerId="Windows Live" clId="Web-{11E0D709-2F20-4C71-9D28-098CD7390AEA}" dt="2022-11-14T17:43:41.215" v="161" actId="14100"/>
          <ac:spMkLst>
            <pc:docMk/>
            <pc:sldMk cId="3505805673" sldId="274"/>
            <ac:spMk id="4" creationId="{722672BE-48B2-8310-2D66-8CBECF23DD97}"/>
          </ac:spMkLst>
        </pc:spChg>
        <pc:spChg chg="mod">
          <ac:chgData name="Rahul Karmakar" userId="d61f85152b929253" providerId="Windows Live" clId="Web-{11E0D709-2F20-4C71-9D28-098CD7390AEA}" dt="2022-11-14T17:43:41.230" v="162" actId="14100"/>
          <ac:spMkLst>
            <pc:docMk/>
            <pc:sldMk cId="3505805673" sldId="274"/>
            <ac:spMk id="5" creationId="{057F2A7A-8030-D326-1187-28F5006EAE40}"/>
          </ac:spMkLst>
        </pc:spChg>
        <pc:spChg chg="mod">
          <ac:chgData name="Rahul Karmakar" userId="d61f85152b929253" providerId="Windows Live" clId="Web-{11E0D709-2F20-4C71-9D28-098CD7390AEA}" dt="2022-11-14T17:43:41.246" v="163" actId="14100"/>
          <ac:spMkLst>
            <pc:docMk/>
            <pc:sldMk cId="3505805673" sldId="274"/>
            <ac:spMk id="6" creationId="{33F859CA-A9B1-F485-497B-B0930522CD0C}"/>
          </ac:spMkLst>
        </pc:spChg>
        <pc:spChg chg="mod">
          <ac:chgData name="Rahul Karmakar" userId="d61f85152b929253" providerId="Windows Live" clId="Web-{11E0D709-2F20-4C71-9D28-098CD7390AEA}" dt="2022-11-14T17:54:23.191" v="199"/>
          <ac:spMkLst>
            <pc:docMk/>
            <pc:sldMk cId="3505805673" sldId="274"/>
            <ac:spMk id="7" creationId="{65CCBD33-8454-21A4-8C66-7CC8F8B88D93}"/>
          </ac:spMkLst>
        </pc:spChg>
        <pc:spChg chg="mod">
          <ac:chgData name="Rahul Karmakar" userId="d61f85152b929253" providerId="Windows Live" clId="Web-{11E0D709-2F20-4C71-9D28-098CD7390AEA}" dt="2022-11-14T18:16:32.319" v="252" actId="14100"/>
          <ac:spMkLst>
            <pc:docMk/>
            <pc:sldMk cId="3505805673" sldId="274"/>
            <ac:spMk id="9" creationId="{ED9E19BB-43F7-EA8C-037F-2EC5A7078F5F}"/>
          </ac:spMkLst>
        </pc:spChg>
        <pc:spChg chg="mod">
          <ac:chgData name="Rahul Karmakar" userId="d61f85152b929253" providerId="Windows Live" clId="Web-{11E0D709-2F20-4C71-9D28-098CD7390AEA}" dt="2022-11-14T19:25:54.200" v="412" actId="14100"/>
          <ac:spMkLst>
            <pc:docMk/>
            <pc:sldMk cId="3505805673" sldId="274"/>
            <ac:spMk id="10" creationId="{5E66289A-15BD-2563-624A-38AB7CC51F29}"/>
          </ac:spMkLst>
        </pc:spChg>
        <pc:spChg chg="mod">
          <ac:chgData name="Rahul Karmakar" userId="d61f85152b929253" providerId="Windows Live" clId="Web-{11E0D709-2F20-4C71-9D28-098CD7390AEA}" dt="2022-11-14T18:16:17.224" v="251" actId="20577"/>
          <ac:spMkLst>
            <pc:docMk/>
            <pc:sldMk cId="3505805673" sldId="274"/>
            <ac:spMk id="11" creationId="{77223560-6B53-BA26-76F3-63E0E1905397}"/>
          </ac:spMkLst>
        </pc:spChg>
        <pc:spChg chg="mod">
          <ac:chgData name="Rahul Karmakar" userId="d61f85152b929253" providerId="Windows Live" clId="Web-{11E0D709-2F20-4C71-9D28-098CD7390AEA}" dt="2022-11-14T17:49:38.618" v="182"/>
          <ac:spMkLst>
            <pc:docMk/>
            <pc:sldMk cId="3505805673" sldId="274"/>
            <ac:spMk id="12" creationId="{6F917D26-F8F9-3A9F-610E-8F706D574B23}"/>
          </ac:spMkLst>
        </pc:spChg>
        <pc:spChg chg="del">
          <ac:chgData name="Rahul Karmakar" userId="d61f85152b929253" providerId="Windows Live" clId="Web-{11E0D709-2F20-4C71-9D28-098CD7390AEA}" dt="2022-11-14T17:33:47.693" v="44"/>
          <ac:spMkLst>
            <pc:docMk/>
            <pc:sldMk cId="3505805673" sldId="274"/>
            <ac:spMk id="14" creationId="{8DEA3019-337E-3477-7F86-28164781C7A9}"/>
          </ac:spMkLst>
        </pc:spChg>
        <pc:spChg chg="del mod">
          <ac:chgData name="Rahul Karmakar" userId="d61f85152b929253" providerId="Windows Live" clId="Web-{11E0D709-2F20-4C71-9D28-098CD7390AEA}" dt="2022-11-14T17:34:22.944" v="61"/>
          <ac:spMkLst>
            <pc:docMk/>
            <pc:sldMk cId="3505805673" sldId="274"/>
            <ac:spMk id="15" creationId="{710F3C8D-BDE6-E11F-30AA-0B49DAE577EA}"/>
          </ac:spMkLst>
        </pc:spChg>
        <pc:spChg chg="del mod">
          <ac:chgData name="Rahul Karmakar" userId="d61f85152b929253" providerId="Windows Live" clId="Web-{11E0D709-2F20-4C71-9D28-098CD7390AEA}" dt="2022-11-14T17:34:24.491" v="62"/>
          <ac:spMkLst>
            <pc:docMk/>
            <pc:sldMk cId="3505805673" sldId="274"/>
            <ac:spMk id="24" creationId="{F9ECB1CB-85EC-B862-4A5B-338DDEF949C5}"/>
          </ac:spMkLst>
        </pc:spChg>
        <pc:spChg chg="del">
          <ac:chgData name="Rahul Karmakar" userId="d61f85152b929253" providerId="Windows Live" clId="Web-{11E0D709-2F20-4C71-9D28-098CD7390AEA}" dt="2022-11-14T17:34:27.616" v="63"/>
          <ac:spMkLst>
            <pc:docMk/>
            <pc:sldMk cId="3505805673" sldId="274"/>
            <ac:spMk id="25" creationId="{105E57FF-6788-F62E-F5F0-72A28FABE326}"/>
          </ac:spMkLst>
        </pc:spChg>
        <pc:spChg chg="del">
          <ac:chgData name="Rahul Karmakar" userId="d61f85152b929253" providerId="Windows Live" clId="Web-{11E0D709-2F20-4C71-9D28-098CD7390AEA}" dt="2022-11-14T17:33:39.755" v="37"/>
          <ac:spMkLst>
            <pc:docMk/>
            <pc:sldMk cId="3505805673" sldId="274"/>
            <ac:spMk id="27" creationId="{E51F03EC-8A3D-C048-3DF3-D038ACEE420A}"/>
          </ac:spMkLst>
        </pc:spChg>
        <pc:spChg chg="del">
          <ac:chgData name="Rahul Karmakar" userId="d61f85152b929253" providerId="Windows Live" clId="Web-{11E0D709-2F20-4C71-9D28-098CD7390AEA}" dt="2022-11-14T17:33:52.162" v="48"/>
          <ac:spMkLst>
            <pc:docMk/>
            <pc:sldMk cId="3505805673" sldId="274"/>
            <ac:spMk id="28" creationId="{CD7F5A96-6C3F-6912-7E5E-129B8590254E}"/>
          </ac:spMkLst>
        </pc:spChg>
        <pc:spChg chg="del mod">
          <ac:chgData name="Rahul Karmakar" userId="d61f85152b929253" providerId="Windows Live" clId="Web-{11E0D709-2F20-4C71-9D28-098CD7390AEA}" dt="2022-11-14T17:34:01.631" v="55"/>
          <ac:spMkLst>
            <pc:docMk/>
            <pc:sldMk cId="3505805673" sldId="274"/>
            <ac:spMk id="29" creationId="{1C58F303-ADC1-5156-89CB-2D99576306C2}"/>
          </ac:spMkLst>
        </pc:spChg>
        <pc:spChg chg="del">
          <ac:chgData name="Rahul Karmakar" userId="d61f85152b929253" providerId="Windows Live" clId="Web-{11E0D709-2F20-4C71-9D28-098CD7390AEA}" dt="2022-11-14T17:34:00.553" v="54"/>
          <ac:spMkLst>
            <pc:docMk/>
            <pc:sldMk cId="3505805673" sldId="274"/>
            <ac:spMk id="31" creationId="{63CB652F-AB13-143C-9AFB-5B92CBE9B545}"/>
          </ac:spMkLst>
        </pc:spChg>
        <pc:spChg chg="del">
          <ac:chgData name="Rahul Karmakar" userId="d61f85152b929253" providerId="Windows Live" clId="Web-{11E0D709-2F20-4C71-9D28-098CD7390AEA}" dt="2022-11-14T17:33:44.865" v="41"/>
          <ac:spMkLst>
            <pc:docMk/>
            <pc:sldMk cId="3505805673" sldId="274"/>
            <ac:spMk id="32" creationId="{F6A58022-D0B2-83F6-DAA3-5693B9FE35B0}"/>
          </ac:spMkLst>
        </pc:spChg>
        <pc:spChg chg="del">
          <ac:chgData name="Rahul Karmakar" userId="d61f85152b929253" providerId="Windows Live" clId="Web-{11E0D709-2F20-4C71-9D28-098CD7390AEA}" dt="2022-11-14T17:33:42.005" v="40"/>
          <ac:spMkLst>
            <pc:docMk/>
            <pc:sldMk cId="3505805673" sldId="274"/>
            <ac:spMk id="33" creationId="{EAC788EA-FC1A-6484-B0AD-20353A6DA1B7}"/>
          </ac:spMkLst>
        </pc:spChg>
        <pc:spChg chg="del">
          <ac:chgData name="Rahul Karmakar" userId="d61f85152b929253" providerId="Windows Live" clId="Web-{11E0D709-2F20-4C71-9D28-098CD7390AEA}" dt="2022-11-14T17:33:53.537" v="50"/>
          <ac:spMkLst>
            <pc:docMk/>
            <pc:sldMk cId="3505805673" sldId="274"/>
            <ac:spMk id="34" creationId="{60805E7A-17DB-BB5D-85AC-66FF77F49EA9}"/>
          </ac:spMkLst>
        </pc:spChg>
        <pc:picChg chg="mod">
          <ac:chgData name="Rahul Karmakar" userId="d61f85152b929253" providerId="Windows Live" clId="Web-{11E0D709-2F20-4C71-9D28-098CD7390AEA}" dt="2022-11-14T17:45:44.954" v="177" actId="14100"/>
          <ac:picMkLst>
            <pc:docMk/>
            <pc:sldMk cId="3505805673" sldId="274"/>
            <ac:picMk id="2" creationId="{6A164C2A-6EEB-4D69-549B-A2F91BE4158F}"/>
          </ac:picMkLst>
        </pc:picChg>
        <pc:picChg chg="mod">
          <ac:chgData name="Rahul Karmakar" userId="d61f85152b929253" providerId="Windows Live" clId="Web-{11E0D709-2F20-4C71-9D28-098CD7390AEA}" dt="2022-11-14T17:43:41.199" v="160" actId="14100"/>
          <ac:picMkLst>
            <pc:docMk/>
            <pc:sldMk cId="3505805673" sldId="274"/>
            <ac:picMk id="3" creationId="{285F974E-DB50-7A61-917F-F11B3EE1D24A}"/>
          </ac:picMkLst>
        </pc:picChg>
        <pc:picChg chg="del">
          <ac:chgData name="Rahul Karmakar" userId="d61f85152b929253" providerId="Windows Live" clId="Web-{11E0D709-2F20-4C71-9D28-098CD7390AEA}" dt="2022-11-14T17:33:49.333" v="45"/>
          <ac:picMkLst>
            <pc:docMk/>
            <pc:sldMk cId="3505805673" sldId="274"/>
            <ac:picMk id="13" creationId="{21193015-9EE4-EF6C-6346-284EEBF9FAF9}"/>
          </ac:picMkLst>
        </pc:picChg>
        <pc:picChg chg="del">
          <ac:chgData name="Rahul Karmakar" userId="d61f85152b929253" providerId="Windows Live" clId="Web-{11E0D709-2F20-4C71-9D28-098CD7390AEA}" dt="2022-11-14T17:33:38.052" v="36"/>
          <ac:picMkLst>
            <pc:docMk/>
            <pc:sldMk cId="3505805673" sldId="274"/>
            <ac:picMk id="16" creationId="{ECBF0310-36B2-1B3B-5743-A7CB8E1C019D}"/>
          </ac:picMkLst>
        </pc:picChg>
        <pc:picChg chg="del">
          <ac:chgData name="Rahul Karmakar" userId="d61f85152b929253" providerId="Windows Live" clId="Web-{11E0D709-2F20-4C71-9D28-098CD7390AEA}" dt="2022-11-14T17:33:36.864" v="35"/>
          <ac:picMkLst>
            <pc:docMk/>
            <pc:sldMk cId="3505805673" sldId="274"/>
            <ac:picMk id="17" creationId="{6B953584-3AEE-9105-8768-BBD6EF6565E6}"/>
          </ac:picMkLst>
        </pc:picChg>
        <pc:picChg chg="del">
          <ac:chgData name="Rahul Karmakar" userId="d61f85152b929253" providerId="Windows Live" clId="Web-{11E0D709-2F20-4C71-9D28-098CD7390AEA}" dt="2022-11-14T17:33:50.208" v="46"/>
          <ac:picMkLst>
            <pc:docMk/>
            <pc:sldMk cId="3505805673" sldId="274"/>
            <ac:picMk id="18" creationId="{7E98701D-3510-9072-9C2C-6D28792F57AA}"/>
          </ac:picMkLst>
        </pc:picChg>
        <pc:picChg chg="del">
          <ac:chgData name="Rahul Karmakar" userId="d61f85152b929253" providerId="Windows Live" clId="Web-{11E0D709-2F20-4C71-9D28-098CD7390AEA}" dt="2022-11-14T17:33:47.505" v="43"/>
          <ac:picMkLst>
            <pc:docMk/>
            <pc:sldMk cId="3505805673" sldId="274"/>
            <ac:picMk id="19" creationId="{A1F52C82-E925-FB5D-9618-8E45DDC6ACED}"/>
          </ac:picMkLst>
        </pc:picChg>
        <pc:picChg chg="del">
          <ac:chgData name="Rahul Karmakar" userId="d61f85152b929253" providerId="Windows Live" clId="Web-{11E0D709-2F20-4C71-9D28-098CD7390AEA}" dt="2022-11-14T17:33:52.802" v="49"/>
          <ac:picMkLst>
            <pc:docMk/>
            <pc:sldMk cId="3505805673" sldId="274"/>
            <ac:picMk id="20" creationId="{A3F74169-772B-B730-D84C-1BC136F391FB}"/>
          </ac:picMkLst>
        </pc:picChg>
        <pc:picChg chg="del">
          <ac:chgData name="Rahul Karmakar" userId="d61f85152b929253" providerId="Windows Live" clId="Web-{11E0D709-2F20-4C71-9D28-098CD7390AEA}" dt="2022-11-14T17:33:51.287" v="47"/>
          <ac:picMkLst>
            <pc:docMk/>
            <pc:sldMk cId="3505805673" sldId="274"/>
            <ac:picMk id="21" creationId="{679D0C2E-C039-FCD0-7DA2-533684AA8518}"/>
          </ac:picMkLst>
        </pc:picChg>
        <pc:picChg chg="del">
          <ac:chgData name="Rahul Karmakar" userId="d61f85152b929253" providerId="Windows Live" clId="Web-{11E0D709-2F20-4C71-9D28-098CD7390AEA}" dt="2022-11-14T17:34:21.444" v="60"/>
          <ac:picMkLst>
            <pc:docMk/>
            <pc:sldMk cId="3505805673" sldId="274"/>
            <ac:picMk id="22" creationId="{D4D1F414-8DC0-B0E7-05B2-AE52F9C18D31}"/>
          </ac:picMkLst>
        </pc:picChg>
        <pc:picChg chg="del">
          <ac:chgData name="Rahul Karmakar" userId="d61f85152b929253" providerId="Windows Live" clId="Web-{11E0D709-2F20-4C71-9D28-098CD7390AEA}" dt="2022-11-14T17:33:41.536" v="39"/>
          <ac:picMkLst>
            <pc:docMk/>
            <pc:sldMk cId="3505805673" sldId="274"/>
            <ac:picMk id="23" creationId="{62438AE1-AAF8-FD36-100D-1FB987B0D184}"/>
          </ac:picMkLst>
        </pc:picChg>
        <pc:picChg chg="del">
          <ac:chgData name="Rahul Karmakar" userId="d61f85152b929253" providerId="Windows Live" clId="Web-{11E0D709-2F20-4C71-9D28-098CD7390AEA}" dt="2022-11-14T17:33:40.489" v="38"/>
          <ac:picMkLst>
            <pc:docMk/>
            <pc:sldMk cId="3505805673" sldId="274"/>
            <ac:picMk id="26" creationId="{BD2B25C0-56F9-0E75-5CD9-95CFF539F3DD}"/>
          </ac:picMkLst>
        </pc:picChg>
        <pc:picChg chg="del">
          <ac:chgData name="Rahul Karmakar" userId="d61f85152b929253" providerId="Windows Live" clId="Web-{11E0D709-2F20-4C71-9D28-098CD7390AEA}" dt="2022-11-14T17:34:20.085" v="59"/>
          <ac:picMkLst>
            <pc:docMk/>
            <pc:sldMk cId="3505805673" sldId="274"/>
            <ac:picMk id="30" creationId="{E35EC3BA-E92A-7B57-ABFC-D31F8E2F3D71}"/>
          </ac:picMkLst>
        </pc:picChg>
      </pc:sldChg>
      <pc:sldChg chg="delSp modSp add del replId">
        <pc:chgData name="Rahul Karmakar" userId="d61f85152b929253" providerId="Windows Live" clId="Web-{11E0D709-2F20-4C71-9D28-098CD7390AEA}" dt="2022-11-14T18:27:14.561" v="346"/>
        <pc:sldMkLst>
          <pc:docMk/>
          <pc:sldMk cId="2307411209" sldId="275"/>
        </pc:sldMkLst>
        <pc:spChg chg="del mod">
          <ac:chgData name="Rahul Karmakar" userId="d61f85152b929253" providerId="Windows Live" clId="Web-{11E0D709-2F20-4C71-9D28-098CD7390AEA}" dt="2022-11-14T18:26:36.747" v="338"/>
          <ac:spMkLst>
            <pc:docMk/>
            <pc:sldMk cId="2307411209" sldId="275"/>
            <ac:spMk id="4" creationId="{722672BE-48B2-8310-2D66-8CBECF23DD97}"/>
          </ac:spMkLst>
        </pc:spChg>
        <pc:spChg chg="del mod">
          <ac:chgData name="Rahul Karmakar" userId="d61f85152b929253" providerId="Windows Live" clId="Web-{11E0D709-2F20-4C71-9D28-098CD7390AEA}" dt="2022-11-14T18:26:36.747" v="337"/>
          <ac:spMkLst>
            <pc:docMk/>
            <pc:sldMk cId="2307411209" sldId="275"/>
            <ac:spMk id="5" creationId="{057F2A7A-8030-D326-1187-28F5006EAE40}"/>
          </ac:spMkLst>
        </pc:spChg>
        <pc:spChg chg="del mod">
          <ac:chgData name="Rahul Karmakar" userId="d61f85152b929253" providerId="Windows Live" clId="Web-{11E0D709-2F20-4C71-9D28-098CD7390AEA}" dt="2022-11-14T18:26:36.747" v="336"/>
          <ac:spMkLst>
            <pc:docMk/>
            <pc:sldMk cId="2307411209" sldId="275"/>
            <ac:spMk id="6" creationId="{33F859CA-A9B1-F485-497B-B0930522CD0C}"/>
          </ac:spMkLst>
        </pc:spChg>
        <pc:spChg chg="del mod">
          <ac:chgData name="Rahul Karmakar" userId="d61f85152b929253" providerId="Windows Live" clId="Web-{11E0D709-2F20-4C71-9D28-098CD7390AEA}" dt="2022-11-14T18:26:36.747" v="335"/>
          <ac:spMkLst>
            <pc:docMk/>
            <pc:sldMk cId="2307411209" sldId="275"/>
            <ac:spMk id="7" creationId="{65CCBD33-8454-21A4-8C66-7CC8F8B88D93}"/>
          </ac:spMkLst>
        </pc:spChg>
        <pc:spChg chg="del mod">
          <ac:chgData name="Rahul Karmakar" userId="d61f85152b929253" providerId="Windows Live" clId="Web-{11E0D709-2F20-4C71-9D28-098CD7390AEA}" dt="2022-11-14T18:26:36.747" v="334"/>
          <ac:spMkLst>
            <pc:docMk/>
            <pc:sldMk cId="2307411209" sldId="275"/>
            <ac:spMk id="9" creationId="{ED9E19BB-43F7-EA8C-037F-2EC5A7078F5F}"/>
          </ac:spMkLst>
        </pc:spChg>
        <pc:spChg chg="del mod">
          <ac:chgData name="Rahul Karmakar" userId="d61f85152b929253" providerId="Windows Live" clId="Web-{11E0D709-2F20-4C71-9D28-098CD7390AEA}" dt="2022-11-14T18:26:36.747" v="333"/>
          <ac:spMkLst>
            <pc:docMk/>
            <pc:sldMk cId="2307411209" sldId="275"/>
            <ac:spMk id="10" creationId="{5E66289A-15BD-2563-624A-38AB7CC51F29}"/>
          </ac:spMkLst>
        </pc:spChg>
        <pc:spChg chg="del mod">
          <ac:chgData name="Rahul Karmakar" userId="d61f85152b929253" providerId="Windows Live" clId="Web-{11E0D709-2F20-4C71-9D28-098CD7390AEA}" dt="2022-11-14T18:26:36.747" v="332"/>
          <ac:spMkLst>
            <pc:docMk/>
            <pc:sldMk cId="2307411209" sldId="275"/>
            <ac:spMk id="11" creationId="{77223560-6B53-BA26-76F3-63E0E1905397}"/>
          </ac:spMkLst>
        </pc:spChg>
        <pc:spChg chg="del mod">
          <ac:chgData name="Rahul Karmakar" userId="d61f85152b929253" providerId="Windows Live" clId="Web-{11E0D709-2F20-4C71-9D28-098CD7390AEA}" dt="2022-11-14T18:26:36.747" v="331"/>
          <ac:spMkLst>
            <pc:docMk/>
            <pc:sldMk cId="2307411209" sldId="275"/>
            <ac:spMk id="12" creationId="{6F917D26-F8F9-3A9F-610E-8F706D574B23}"/>
          </ac:spMkLst>
        </pc:spChg>
        <pc:picChg chg="del mod">
          <ac:chgData name="Rahul Karmakar" userId="d61f85152b929253" providerId="Windows Live" clId="Web-{11E0D709-2F20-4C71-9D28-098CD7390AEA}" dt="2022-11-14T18:26:36.747" v="340"/>
          <ac:picMkLst>
            <pc:docMk/>
            <pc:sldMk cId="2307411209" sldId="275"/>
            <ac:picMk id="2" creationId="{6A164C2A-6EEB-4D69-549B-A2F91BE4158F}"/>
          </ac:picMkLst>
        </pc:picChg>
        <pc:picChg chg="del mod">
          <ac:chgData name="Rahul Karmakar" userId="d61f85152b929253" providerId="Windows Live" clId="Web-{11E0D709-2F20-4C71-9D28-098CD7390AEA}" dt="2022-11-14T18:26:36.747" v="339"/>
          <ac:picMkLst>
            <pc:docMk/>
            <pc:sldMk cId="2307411209" sldId="275"/>
            <ac:picMk id="3" creationId="{285F974E-DB50-7A61-917F-F11B3EE1D24A}"/>
          </ac:picMkLst>
        </pc:picChg>
      </pc:sldChg>
      <pc:sldChg chg="add replId">
        <pc:chgData name="Rahul Karmakar" userId="d61f85152b929253" providerId="Windows Live" clId="Web-{11E0D709-2F20-4C71-9D28-098CD7390AEA}" dt="2022-11-14T18:26:43.888" v="341"/>
        <pc:sldMkLst>
          <pc:docMk/>
          <pc:sldMk cId="1453554214" sldId="276"/>
        </pc:sldMkLst>
      </pc:sldChg>
      <pc:sldChg chg="add replId">
        <pc:chgData name="Rahul Karmakar" userId="d61f85152b929253" providerId="Windows Live" clId="Web-{11E0D709-2F20-4C71-9D28-098CD7390AEA}" dt="2022-11-14T19:15:24.813" v="377"/>
        <pc:sldMkLst>
          <pc:docMk/>
          <pc:sldMk cId="235202545" sldId="277"/>
        </pc:sldMkLst>
      </pc:sldChg>
    </pc:docChg>
  </pc:docChgLst>
  <pc:docChgLst>
    <pc:chgData name="Rahul Karmakar" userId="d61f85152b929253" providerId="Windows Live" clId="Web-{1AE0219C-1D02-4937-9468-4F74086F26B2}"/>
    <pc:docChg chg="modSld">
      <pc:chgData name="Rahul Karmakar" userId="d61f85152b929253" providerId="Windows Live" clId="Web-{1AE0219C-1D02-4937-9468-4F74086F26B2}" dt="2022-10-07T14:39:38.236" v="150"/>
      <pc:docMkLst>
        <pc:docMk/>
      </pc:docMkLst>
      <pc:sldChg chg="addSp delSp modSp">
        <pc:chgData name="Rahul Karmakar" userId="d61f85152b929253" providerId="Windows Live" clId="Web-{1AE0219C-1D02-4937-9468-4F74086F26B2}" dt="2022-10-07T14:39:38.236" v="150"/>
        <pc:sldMkLst>
          <pc:docMk/>
          <pc:sldMk cId="1239609918" sldId="260"/>
        </pc:sldMkLst>
        <pc:spChg chg="mod">
          <ac:chgData name="Rahul Karmakar" userId="d61f85152b929253" providerId="Windows Live" clId="Web-{1AE0219C-1D02-4937-9468-4F74086F26B2}" dt="2022-10-07T14:39:32.689" v="148" actId="20577"/>
          <ac:spMkLst>
            <pc:docMk/>
            <pc:sldMk cId="1239609918" sldId="260"/>
            <ac:spMk id="2" creationId="{B0FB563D-637D-3A4B-EF4D-CD5C47CEF992}"/>
          </ac:spMkLst>
        </pc:spChg>
        <pc:spChg chg="mod">
          <ac:chgData name="Rahul Karmakar" userId="d61f85152b929253" providerId="Windows Live" clId="Web-{1AE0219C-1D02-4937-9468-4F74086F26B2}" dt="2022-10-07T14:39:22.204" v="146" actId="20577"/>
          <ac:spMkLst>
            <pc:docMk/>
            <pc:sldMk cId="1239609918" sldId="260"/>
            <ac:spMk id="5" creationId="{FB2541BB-075A-69F8-94C1-930A45149CF5}"/>
          </ac:spMkLst>
        </pc:spChg>
        <pc:picChg chg="add del mod">
          <ac:chgData name="Rahul Karmakar" userId="d61f85152b929253" providerId="Windows Live" clId="Web-{1AE0219C-1D02-4937-9468-4F74086F26B2}" dt="2022-10-07T14:39:38.236" v="150"/>
          <ac:picMkLst>
            <pc:docMk/>
            <pc:sldMk cId="1239609918" sldId="260"/>
            <ac:picMk id="3" creationId="{2F42F070-51DA-DAC7-4EBB-E3B1DD80AF83}"/>
          </ac:picMkLst>
        </pc:picChg>
        <pc:picChg chg="del">
          <ac:chgData name="Rahul Karmakar" userId="d61f85152b929253" providerId="Windows Live" clId="Web-{1AE0219C-1D02-4937-9468-4F74086F26B2}" dt="2022-10-07T14:37:06.311" v="0"/>
          <ac:picMkLst>
            <pc:docMk/>
            <pc:sldMk cId="1239609918" sldId="260"/>
            <ac:picMk id="6" creationId="{A60480D6-9BB7-AC66-770D-C625362124DE}"/>
          </ac:picMkLst>
        </pc:picChg>
      </pc:sldChg>
    </pc:docChg>
  </pc:docChgLst>
  <pc:docChgLst>
    <pc:chgData name="Rahul Karmakar" userId="d61f85152b929253" providerId="Windows Live" clId="Web-{E93BA731-E085-459B-B3D7-5C8D9A5B6926}"/>
    <pc:docChg chg="addSld delSld modSld sldOrd">
      <pc:chgData name="Rahul Karmakar" userId="d61f85152b929253" providerId="Windows Live" clId="Web-{E93BA731-E085-459B-B3D7-5C8D9A5B6926}" dt="2022-10-08T16:42:04.389" v="40"/>
      <pc:docMkLst>
        <pc:docMk/>
      </pc:docMkLst>
      <pc:sldChg chg="new del">
        <pc:chgData name="Rahul Karmakar" userId="d61f85152b929253" providerId="Windows Live" clId="Web-{E93BA731-E085-459B-B3D7-5C8D9A5B6926}" dt="2022-10-08T10:40:38.126" v="4"/>
        <pc:sldMkLst>
          <pc:docMk/>
          <pc:sldMk cId="881962450" sldId="265"/>
        </pc:sldMkLst>
      </pc:sldChg>
      <pc:sldChg chg="new del">
        <pc:chgData name="Rahul Karmakar" userId="d61f85152b929253" providerId="Windows Live" clId="Web-{E93BA731-E085-459B-B3D7-5C8D9A5B6926}" dt="2022-10-08T10:40:10.781" v="1"/>
        <pc:sldMkLst>
          <pc:docMk/>
          <pc:sldMk cId="1317400941" sldId="265"/>
        </pc:sldMkLst>
      </pc:sldChg>
      <pc:sldChg chg="addSp delSp modSp new ord">
        <pc:chgData name="Rahul Karmakar" userId="d61f85152b929253" providerId="Windows Live" clId="Web-{E93BA731-E085-459B-B3D7-5C8D9A5B6926}" dt="2022-10-08T10:50:09.325" v="38"/>
        <pc:sldMkLst>
          <pc:docMk/>
          <pc:sldMk cId="2383323494" sldId="266"/>
        </pc:sldMkLst>
        <pc:spChg chg="del">
          <ac:chgData name="Rahul Karmakar" userId="d61f85152b929253" providerId="Windows Live" clId="Web-{E93BA731-E085-459B-B3D7-5C8D9A5B6926}" dt="2022-10-08T10:41:45.830" v="12"/>
          <ac:spMkLst>
            <pc:docMk/>
            <pc:sldMk cId="2383323494" sldId="266"/>
            <ac:spMk id="2" creationId="{566EDE62-9AA0-DDCD-331A-7B51D2DB116E}"/>
          </ac:spMkLst>
        </pc:spChg>
        <pc:spChg chg="del">
          <ac:chgData name="Rahul Karmakar" userId="d61f85152b929253" providerId="Windows Live" clId="Web-{E93BA731-E085-459B-B3D7-5C8D9A5B6926}" dt="2022-10-08T10:41:45.830" v="11"/>
          <ac:spMkLst>
            <pc:docMk/>
            <pc:sldMk cId="2383323494" sldId="266"/>
            <ac:spMk id="3" creationId="{80361EAA-2BFF-4C89-7E68-2F8139013679}"/>
          </ac:spMkLst>
        </pc:spChg>
        <pc:spChg chg="add del">
          <ac:chgData name="Rahul Karmakar" userId="d61f85152b929253" providerId="Windows Live" clId="Web-{E93BA731-E085-459B-B3D7-5C8D9A5B6926}" dt="2022-10-08T10:41:45.815" v="10"/>
          <ac:spMkLst>
            <pc:docMk/>
            <pc:sldMk cId="2383323494" sldId="266"/>
            <ac:spMk id="4" creationId="{5682D4D2-46F0-D66E-367B-1D488645E6EE}"/>
          </ac:spMkLst>
        </pc:spChg>
        <pc:spChg chg="add del">
          <ac:chgData name="Rahul Karmakar" userId="d61f85152b929253" providerId="Windows Live" clId="Web-{E93BA731-E085-459B-B3D7-5C8D9A5B6926}" dt="2022-10-08T10:41:45.815" v="9"/>
          <ac:spMkLst>
            <pc:docMk/>
            <pc:sldMk cId="2383323494" sldId="266"/>
            <ac:spMk id="5" creationId="{30686602-EF36-CE5E-FD93-266263826891}"/>
          </ac:spMkLst>
        </pc:spChg>
        <pc:spChg chg="add del">
          <ac:chgData name="Rahul Karmakar" userId="d61f85152b929253" providerId="Windows Live" clId="Web-{E93BA731-E085-459B-B3D7-5C8D9A5B6926}" dt="2022-10-08T10:42:16.112" v="26"/>
          <ac:spMkLst>
            <pc:docMk/>
            <pc:sldMk cId="2383323494" sldId="266"/>
            <ac:spMk id="9" creationId="{5682D4D2-46F0-D66E-367B-1D488645E6EE}"/>
          </ac:spMkLst>
        </pc:spChg>
        <pc:spChg chg="add del">
          <ac:chgData name="Rahul Karmakar" userId="d61f85152b929253" providerId="Windows Live" clId="Web-{E93BA731-E085-459B-B3D7-5C8D9A5B6926}" dt="2022-10-08T10:42:16.112" v="26"/>
          <ac:spMkLst>
            <pc:docMk/>
            <pc:sldMk cId="2383323494" sldId="266"/>
            <ac:spMk id="10" creationId="{30686602-EF36-CE5E-FD93-266263826891}"/>
          </ac:spMkLst>
        </pc:spChg>
        <pc:spChg chg="add del">
          <ac:chgData name="Rahul Karmakar" userId="d61f85152b929253" providerId="Windows Live" clId="Web-{E93BA731-E085-459B-B3D7-5C8D9A5B6926}" dt="2022-10-08T10:42:13.800" v="25"/>
          <ac:spMkLst>
            <pc:docMk/>
            <pc:sldMk cId="2383323494" sldId="266"/>
            <ac:spMk id="14" creationId="{5682D4D2-46F0-D66E-367B-1D488645E6EE}"/>
          </ac:spMkLst>
        </pc:spChg>
        <pc:spChg chg="add del">
          <ac:chgData name="Rahul Karmakar" userId="d61f85152b929253" providerId="Windows Live" clId="Web-{E93BA731-E085-459B-B3D7-5C8D9A5B6926}" dt="2022-10-08T10:42:13.800" v="25"/>
          <ac:spMkLst>
            <pc:docMk/>
            <pc:sldMk cId="2383323494" sldId="266"/>
            <ac:spMk id="15" creationId="{30686602-EF36-CE5E-FD93-266263826891}"/>
          </ac:spMkLst>
        </pc:spChg>
        <pc:spChg chg="add mod">
          <ac:chgData name="Rahul Karmakar" userId="d61f85152b929253" providerId="Windows Live" clId="Web-{E93BA731-E085-459B-B3D7-5C8D9A5B6926}" dt="2022-10-08T10:50:09.325" v="38"/>
          <ac:spMkLst>
            <pc:docMk/>
            <pc:sldMk cId="2383323494" sldId="266"/>
            <ac:spMk id="19" creationId="{BE5A8751-A006-0D0B-97E1-B025717D339D}"/>
          </ac:spMkLst>
        </pc:spChg>
        <pc:spChg chg="add">
          <ac:chgData name="Rahul Karmakar" userId="d61f85152b929253" providerId="Windows Live" clId="Web-{E93BA731-E085-459B-B3D7-5C8D9A5B6926}" dt="2022-10-08T10:42:29.425" v="27"/>
          <ac:spMkLst>
            <pc:docMk/>
            <pc:sldMk cId="2383323494" sldId="266"/>
            <ac:spMk id="20" creationId="{76DE2BBB-901C-A2D9-A5D9-405AA0AA47FA}"/>
          </ac:spMkLst>
        </pc:spChg>
        <pc:spChg chg="add del">
          <ac:chgData name="Rahul Karmakar" userId="d61f85152b929253" providerId="Windows Live" clId="Web-{E93BA731-E085-459B-B3D7-5C8D9A5B6926}" dt="2022-10-08T10:49:16.230" v="35"/>
          <ac:spMkLst>
            <pc:docMk/>
            <pc:sldMk cId="2383323494" sldId="266"/>
            <ac:spMk id="24" creationId="{65E0B338-54F1-C9A9-593A-ED0FD5B0E6D9}"/>
          </ac:spMkLst>
        </pc:spChg>
        <pc:picChg chg="add del">
          <ac:chgData name="Rahul Karmakar" userId="d61f85152b929253" providerId="Windows Live" clId="Web-{E93BA731-E085-459B-B3D7-5C8D9A5B6926}" dt="2022-10-08T10:41:45.815" v="8"/>
          <ac:picMkLst>
            <pc:docMk/>
            <pc:sldMk cId="2383323494" sldId="266"/>
            <ac:picMk id="6" creationId="{92056A3C-EB00-B9B7-8F71-3B56121082C0}"/>
          </ac:picMkLst>
        </pc:picChg>
        <pc:picChg chg="add del">
          <ac:chgData name="Rahul Karmakar" userId="d61f85152b929253" providerId="Windows Live" clId="Web-{E93BA731-E085-459B-B3D7-5C8D9A5B6926}" dt="2022-10-08T10:41:45.815" v="7"/>
          <ac:picMkLst>
            <pc:docMk/>
            <pc:sldMk cId="2383323494" sldId="266"/>
            <ac:picMk id="7" creationId="{0B5436AE-37A5-A4C0-1543-97D2A3F5A148}"/>
          </ac:picMkLst>
        </pc:picChg>
        <pc:picChg chg="add del">
          <ac:chgData name="Rahul Karmakar" userId="d61f85152b929253" providerId="Windows Live" clId="Web-{E93BA731-E085-459B-B3D7-5C8D9A5B6926}" dt="2022-10-08T10:41:45.815" v="6"/>
          <ac:picMkLst>
            <pc:docMk/>
            <pc:sldMk cId="2383323494" sldId="266"/>
            <ac:picMk id="8" creationId="{87E8D13C-FCC0-656F-2780-BC9125296421}"/>
          </ac:picMkLst>
        </pc:picChg>
        <pc:picChg chg="add del">
          <ac:chgData name="Rahul Karmakar" userId="d61f85152b929253" providerId="Windows Live" clId="Web-{E93BA731-E085-459B-B3D7-5C8D9A5B6926}" dt="2022-10-08T10:42:16.112" v="26"/>
          <ac:picMkLst>
            <pc:docMk/>
            <pc:sldMk cId="2383323494" sldId="266"/>
            <ac:picMk id="11" creationId="{92056A3C-EB00-B9B7-8F71-3B56121082C0}"/>
          </ac:picMkLst>
        </pc:picChg>
        <pc:picChg chg="add del">
          <ac:chgData name="Rahul Karmakar" userId="d61f85152b929253" providerId="Windows Live" clId="Web-{E93BA731-E085-459B-B3D7-5C8D9A5B6926}" dt="2022-10-08T10:42:16.112" v="26"/>
          <ac:picMkLst>
            <pc:docMk/>
            <pc:sldMk cId="2383323494" sldId="266"/>
            <ac:picMk id="12" creationId="{0B5436AE-37A5-A4C0-1543-97D2A3F5A148}"/>
          </ac:picMkLst>
        </pc:picChg>
        <pc:picChg chg="add del">
          <ac:chgData name="Rahul Karmakar" userId="d61f85152b929253" providerId="Windows Live" clId="Web-{E93BA731-E085-459B-B3D7-5C8D9A5B6926}" dt="2022-10-08T10:42:16.112" v="26"/>
          <ac:picMkLst>
            <pc:docMk/>
            <pc:sldMk cId="2383323494" sldId="266"/>
            <ac:picMk id="13" creationId="{87E8D13C-FCC0-656F-2780-BC9125296421}"/>
          </ac:picMkLst>
        </pc:picChg>
        <pc:picChg chg="add del">
          <ac:chgData name="Rahul Karmakar" userId="d61f85152b929253" providerId="Windows Live" clId="Web-{E93BA731-E085-459B-B3D7-5C8D9A5B6926}" dt="2022-10-08T10:42:13.800" v="25"/>
          <ac:picMkLst>
            <pc:docMk/>
            <pc:sldMk cId="2383323494" sldId="266"/>
            <ac:picMk id="16" creationId="{92056A3C-EB00-B9B7-8F71-3B56121082C0}"/>
          </ac:picMkLst>
        </pc:picChg>
        <pc:picChg chg="add del">
          <ac:chgData name="Rahul Karmakar" userId="d61f85152b929253" providerId="Windows Live" clId="Web-{E93BA731-E085-459B-B3D7-5C8D9A5B6926}" dt="2022-10-08T10:42:13.800" v="25"/>
          <ac:picMkLst>
            <pc:docMk/>
            <pc:sldMk cId="2383323494" sldId="266"/>
            <ac:picMk id="17" creationId="{0B5436AE-37A5-A4C0-1543-97D2A3F5A148}"/>
          </ac:picMkLst>
        </pc:picChg>
        <pc:picChg chg="add del">
          <ac:chgData name="Rahul Karmakar" userId="d61f85152b929253" providerId="Windows Live" clId="Web-{E93BA731-E085-459B-B3D7-5C8D9A5B6926}" dt="2022-10-08T10:42:13.800" v="25"/>
          <ac:picMkLst>
            <pc:docMk/>
            <pc:sldMk cId="2383323494" sldId="266"/>
            <ac:picMk id="18" creationId="{87E8D13C-FCC0-656F-2780-BC9125296421}"/>
          </ac:picMkLst>
        </pc:picChg>
        <pc:picChg chg="add">
          <ac:chgData name="Rahul Karmakar" userId="d61f85152b929253" providerId="Windows Live" clId="Web-{E93BA731-E085-459B-B3D7-5C8D9A5B6926}" dt="2022-10-08T10:42:29.425" v="27"/>
          <ac:picMkLst>
            <pc:docMk/>
            <pc:sldMk cId="2383323494" sldId="266"/>
            <ac:picMk id="21" creationId="{FE89D6C2-E6DD-63B6-D128-8A90D76E50A8}"/>
          </ac:picMkLst>
        </pc:picChg>
        <pc:picChg chg="add">
          <ac:chgData name="Rahul Karmakar" userId="d61f85152b929253" providerId="Windows Live" clId="Web-{E93BA731-E085-459B-B3D7-5C8D9A5B6926}" dt="2022-10-08T10:42:29.425" v="27"/>
          <ac:picMkLst>
            <pc:docMk/>
            <pc:sldMk cId="2383323494" sldId="266"/>
            <ac:picMk id="22" creationId="{00C9714F-30B8-FFF9-99C7-EFCC4C904434}"/>
          </ac:picMkLst>
        </pc:picChg>
        <pc:picChg chg="add">
          <ac:chgData name="Rahul Karmakar" userId="d61f85152b929253" providerId="Windows Live" clId="Web-{E93BA731-E085-459B-B3D7-5C8D9A5B6926}" dt="2022-10-08T10:42:29.425" v="27"/>
          <ac:picMkLst>
            <pc:docMk/>
            <pc:sldMk cId="2383323494" sldId="266"/>
            <ac:picMk id="23" creationId="{FA2E8F32-C485-3171-DBDA-DA4B9DC24D53}"/>
          </ac:picMkLst>
        </pc:picChg>
      </pc:sldChg>
      <pc:sldChg chg="addSp new">
        <pc:chgData name="Rahul Karmakar" userId="d61f85152b929253" providerId="Windows Live" clId="Web-{E93BA731-E085-459B-B3D7-5C8D9A5B6926}" dt="2022-10-08T10:47:42.603" v="31"/>
        <pc:sldMkLst>
          <pc:docMk/>
          <pc:sldMk cId="625996853" sldId="267"/>
        </pc:sldMkLst>
        <pc:spChg chg="add">
          <ac:chgData name="Rahul Karmakar" userId="d61f85152b929253" providerId="Windows Live" clId="Web-{E93BA731-E085-459B-B3D7-5C8D9A5B6926}" dt="2022-10-08T10:47:42.603" v="31"/>
          <ac:spMkLst>
            <pc:docMk/>
            <pc:sldMk cId="625996853" sldId="267"/>
            <ac:spMk id="4" creationId="{722672BE-48B2-8310-2D66-8CBECF23DD97}"/>
          </ac:spMkLst>
        </pc:spChg>
        <pc:spChg chg="add">
          <ac:chgData name="Rahul Karmakar" userId="d61f85152b929253" providerId="Windows Live" clId="Web-{E93BA731-E085-459B-B3D7-5C8D9A5B6926}" dt="2022-10-08T10:47:42.603" v="31"/>
          <ac:spMkLst>
            <pc:docMk/>
            <pc:sldMk cId="625996853" sldId="267"/>
            <ac:spMk id="5" creationId="{057F2A7A-8030-D326-1187-28F5006EAE40}"/>
          </ac:spMkLst>
        </pc:spChg>
        <pc:spChg chg="add">
          <ac:chgData name="Rahul Karmakar" userId="d61f85152b929253" providerId="Windows Live" clId="Web-{E93BA731-E085-459B-B3D7-5C8D9A5B6926}" dt="2022-10-08T10:47:42.603" v="31"/>
          <ac:spMkLst>
            <pc:docMk/>
            <pc:sldMk cId="625996853" sldId="267"/>
            <ac:spMk id="6" creationId="{33F859CA-A9B1-F485-497B-B0930522CD0C}"/>
          </ac:spMkLst>
        </pc:spChg>
        <pc:spChg chg="add">
          <ac:chgData name="Rahul Karmakar" userId="d61f85152b929253" providerId="Windows Live" clId="Web-{E93BA731-E085-459B-B3D7-5C8D9A5B6926}" dt="2022-10-08T10:47:42.603" v="31"/>
          <ac:spMkLst>
            <pc:docMk/>
            <pc:sldMk cId="625996853" sldId="267"/>
            <ac:spMk id="7" creationId="{65CCBD33-8454-21A4-8C66-7CC8F8B88D93}"/>
          </ac:spMkLst>
        </pc:spChg>
        <pc:spChg chg="add">
          <ac:chgData name="Rahul Karmakar" userId="d61f85152b929253" providerId="Windows Live" clId="Web-{E93BA731-E085-459B-B3D7-5C8D9A5B6926}" dt="2022-10-08T10:47:42.603" v="31"/>
          <ac:spMkLst>
            <pc:docMk/>
            <pc:sldMk cId="625996853" sldId="267"/>
            <ac:spMk id="8" creationId="{D679AF75-ED75-8A93-08D4-84352C125D31}"/>
          </ac:spMkLst>
        </pc:spChg>
        <pc:spChg chg="add">
          <ac:chgData name="Rahul Karmakar" userId="d61f85152b929253" providerId="Windows Live" clId="Web-{E93BA731-E085-459B-B3D7-5C8D9A5B6926}" dt="2022-10-08T10:47:42.603" v="31"/>
          <ac:spMkLst>
            <pc:docMk/>
            <pc:sldMk cId="625996853" sldId="267"/>
            <ac:spMk id="9" creationId="{ED9E19BB-43F7-EA8C-037F-2EC5A7078F5F}"/>
          </ac:spMkLst>
        </pc:spChg>
        <pc:spChg chg="add">
          <ac:chgData name="Rahul Karmakar" userId="d61f85152b929253" providerId="Windows Live" clId="Web-{E93BA731-E085-459B-B3D7-5C8D9A5B6926}" dt="2022-10-08T10:47:42.603" v="31"/>
          <ac:spMkLst>
            <pc:docMk/>
            <pc:sldMk cId="625996853" sldId="267"/>
            <ac:spMk id="10" creationId="{5E66289A-15BD-2563-624A-38AB7CC51F29}"/>
          </ac:spMkLst>
        </pc:spChg>
        <pc:spChg chg="add">
          <ac:chgData name="Rahul Karmakar" userId="d61f85152b929253" providerId="Windows Live" clId="Web-{E93BA731-E085-459B-B3D7-5C8D9A5B6926}" dt="2022-10-08T10:47:42.603" v="31"/>
          <ac:spMkLst>
            <pc:docMk/>
            <pc:sldMk cId="625996853" sldId="267"/>
            <ac:spMk id="11" creationId="{77223560-6B53-BA26-76F3-63E0E1905397}"/>
          </ac:spMkLst>
        </pc:spChg>
        <pc:spChg chg="add">
          <ac:chgData name="Rahul Karmakar" userId="d61f85152b929253" providerId="Windows Live" clId="Web-{E93BA731-E085-459B-B3D7-5C8D9A5B6926}" dt="2022-10-08T10:47:42.603" v="31"/>
          <ac:spMkLst>
            <pc:docMk/>
            <pc:sldMk cId="625996853" sldId="267"/>
            <ac:spMk id="12" creationId="{6F917D26-F8F9-3A9F-610E-8F706D574B23}"/>
          </ac:spMkLst>
        </pc:spChg>
        <pc:spChg chg="add">
          <ac:chgData name="Rahul Karmakar" userId="d61f85152b929253" providerId="Windows Live" clId="Web-{E93BA731-E085-459B-B3D7-5C8D9A5B6926}" dt="2022-10-08T10:47:42.603" v="31"/>
          <ac:spMkLst>
            <pc:docMk/>
            <pc:sldMk cId="625996853" sldId="267"/>
            <ac:spMk id="14" creationId="{8DEA3019-337E-3477-7F86-28164781C7A9}"/>
          </ac:spMkLst>
        </pc:spChg>
        <pc:spChg chg="add">
          <ac:chgData name="Rahul Karmakar" userId="d61f85152b929253" providerId="Windows Live" clId="Web-{E93BA731-E085-459B-B3D7-5C8D9A5B6926}" dt="2022-10-08T10:47:42.603" v="31"/>
          <ac:spMkLst>
            <pc:docMk/>
            <pc:sldMk cId="625996853" sldId="267"/>
            <ac:spMk id="15" creationId="{710F3C8D-BDE6-E11F-30AA-0B49DAE577EA}"/>
          </ac:spMkLst>
        </pc:spChg>
        <pc:spChg chg="add">
          <ac:chgData name="Rahul Karmakar" userId="d61f85152b929253" providerId="Windows Live" clId="Web-{E93BA731-E085-459B-B3D7-5C8D9A5B6926}" dt="2022-10-08T10:47:42.603" v="31"/>
          <ac:spMkLst>
            <pc:docMk/>
            <pc:sldMk cId="625996853" sldId="267"/>
            <ac:spMk id="24" creationId="{F9ECB1CB-85EC-B862-4A5B-338DDEF949C5}"/>
          </ac:spMkLst>
        </pc:spChg>
        <pc:spChg chg="add">
          <ac:chgData name="Rahul Karmakar" userId="d61f85152b929253" providerId="Windows Live" clId="Web-{E93BA731-E085-459B-B3D7-5C8D9A5B6926}" dt="2022-10-08T10:47:42.603" v="31"/>
          <ac:spMkLst>
            <pc:docMk/>
            <pc:sldMk cId="625996853" sldId="267"/>
            <ac:spMk id="25" creationId="{105E57FF-6788-F62E-F5F0-72A28FABE326}"/>
          </ac:spMkLst>
        </pc:spChg>
        <pc:spChg chg="add">
          <ac:chgData name="Rahul Karmakar" userId="d61f85152b929253" providerId="Windows Live" clId="Web-{E93BA731-E085-459B-B3D7-5C8D9A5B6926}" dt="2022-10-08T10:47:42.603" v="31"/>
          <ac:spMkLst>
            <pc:docMk/>
            <pc:sldMk cId="625996853" sldId="267"/>
            <ac:spMk id="27" creationId="{E51F03EC-8A3D-C048-3DF3-D038ACEE420A}"/>
          </ac:spMkLst>
        </pc:spChg>
        <pc:spChg chg="add">
          <ac:chgData name="Rahul Karmakar" userId="d61f85152b929253" providerId="Windows Live" clId="Web-{E93BA731-E085-459B-B3D7-5C8D9A5B6926}" dt="2022-10-08T10:47:42.603" v="31"/>
          <ac:spMkLst>
            <pc:docMk/>
            <pc:sldMk cId="625996853" sldId="267"/>
            <ac:spMk id="28" creationId="{CD7F5A96-6C3F-6912-7E5E-129B8590254E}"/>
          </ac:spMkLst>
        </pc:spChg>
        <pc:spChg chg="add">
          <ac:chgData name="Rahul Karmakar" userId="d61f85152b929253" providerId="Windows Live" clId="Web-{E93BA731-E085-459B-B3D7-5C8D9A5B6926}" dt="2022-10-08T10:47:42.603" v="31"/>
          <ac:spMkLst>
            <pc:docMk/>
            <pc:sldMk cId="625996853" sldId="267"/>
            <ac:spMk id="29" creationId="{1C58F303-ADC1-5156-89CB-2D99576306C2}"/>
          </ac:spMkLst>
        </pc:spChg>
        <pc:spChg chg="add">
          <ac:chgData name="Rahul Karmakar" userId="d61f85152b929253" providerId="Windows Live" clId="Web-{E93BA731-E085-459B-B3D7-5C8D9A5B6926}" dt="2022-10-08T10:47:42.603" v="31"/>
          <ac:spMkLst>
            <pc:docMk/>
            <pc:sldMk cId="625996853" sldId="267"/>
            <ac:spMk id="31" creationId="{63CB652F-AB13-143C-9AFB-5B92CBE9B545}"/>
          </ac:spMkLst>
        </pc:spChg>
        <pc:spChg chg="add">
          <ac:chgData name="Rahul Karmakar" userId="d61f85152b929253" providerId="Windows Live" clId="Web-{E93BA731-E085-459B-B3D7-5C8D9A5B6926}" dt="2022-10-08T10:47:42.603" v="31"/>
          <ac:spMkLst>
            <pc:docMk/>
            <pc:sldMk cId="625996853" sldId="267"/>
            <ac:spMk id="32" creationId="{F6A58022-D0B2-83F6-DAA3-5693B9FE35B0}"/>
          </ac:spMkLst>
        </pc:spChg>
        <pc:spChg chg="add">
          <ac:chgData name="Rahul Karmakar" userId="d61f85152b929253" providerId="Windows Live" clId="Web-{E93BA731-E085-459B-B3D7-5C8D9A5B6926}" dt="2022-10-08T10:47:42.603" v="31"/>
          <ac:spMkLst>
            <pc:docMk/>
            <pc:sldMk cId="625996853" sldId="267"/>
            <ac:spMk id="33" creationId="{EAC788EA-FC1A-6484-B0AD-20353A6DA1B7}"/>
          </ac:spMkLst>
        </pc:spChg>
        <pc:spChg chg="add">
          <ac:chgData name="Rahul Karmakar" userId="d61f85152b929253" providerId="Windows Live" clId="Web-{E93BA731-E085-459B-B3D7-5C8D9A5B6926}" dt="2022-10-08T10:47:42.603" v="31"/>
          <ac:spMkLst>
            <pc:docMk/>
            <pc:sldMk cId="625996853" sldId="267"/>
            <ac:spMk id="34" creationId="{60805E7A-17DB-BB5D-85AC-66FF77F49EA9}"/>
          </ac:spMkLst>
        </pc:spChg>
        <pc:picChg chg="add">
          <ac:chgData name="Rahul Karmakar" userId="d61f85152b929253" providerId="Windows Live" clId="Web-{E93BA731-E085-459B-B3D7-5C8D9A5B6926}" dt="2022-10-08T10:47:42.603" v="31"/>
          <ac:picMkLst>
            <pc:docMk/>
            <pc:sldMk cId="625996853" sldId="267"/>
            <ac:picMk id="2" creationId="{6A164C2A-6EEB-4D69-549B-A2F91BE4158F}"/>
          </ac:picMkLst>
        </pc:picChg>
        <pc:picChg chg="add">
          <ac:chgData name="Rahul Karmakar" userId="d61f85152b929253" providerId="Windows Live" clId="Web-{E93BA731-E085-459B-B3D7-5C8D9A5B6926}" dt="2022-10-08T10:47:42.603" v="31"/>
          <ac:picMkLst>
            <pc:docMk/>
            <pc:sldMk cId="625996853" sldId="267"/>
            <ac:picMk id="3" creationId="{285F974E-DB50-7A61-917F-F11B3EE1D24A}"/>
          </ac:picMkLst>
        </pc:picChg>
        <pc:picChg chg="add">
          <ac:chgData name="Rahul Karmakar" userId="d61f85152b929253" providerId="Windows Live" clId="Web-{E93BA731-E085-459B-B3D7-5C8D9A5B6926}" dt="2022-10-08T10:47:42.603" v="31"/>
          <ac:picMkLst>
            <pc:docMk/>
            <pc:sldMk cId="625996853" sldId="267"/>
            <ac:picMk id="13" creationId="{21193015-9EE4-EF6C-6346-284EEBF9FAF9}"/>
          </ac:picMkLst>
        </pc:picChg>
        <pc:picChg chg="add">
          <ac:chgData name="Rahul Karmakar" userId="d61f85152b929253" providerId="Windows Live" clId="Web-{E93BA731-E085-459B-B3D7-5C8D9A5B6926}" dt="2022-10-08T10:47:42.603" v="31"/>
          <ac:picMkLst>
            <pc:docMk/>
            <pc:sldMk cId="625996853" sldId="267"/>
            <ac:picMk id="16" creationId="{ECBF0310-36B2-1B3B-5743-A7CB8E1C019D}"/>
          </ac:picMkLst>
        </pc:picChg>
        <pc:picChg chg="add">
          <ac:chgData name="Rahul Karmakar" userId="d61f85152b929253" providerId="Windows Live" clId="Web-{E93BA731-E085-459B-B3D7-5C8D9A5B6926}" dt="2022-10-08T10:47:42.603" v="31"/>
          <ac:picMkLst>
            <pc:docMk/>
            <pc:sldMk cId="625996853" sldId="267"/>
            <ac:picMk id="17" creationId="{6B953584-3AEE-9105-8768-BBD6EF6565E6}"/>
          </ac:picMkLst>
        </pc:picChg>
        <pc:picChg chg="add">
          <ac:chgData name="Rahul Karmakar" userId="d61f85152b929253" providerId="Windows Live" clId="Web-{E93BA731-E085-459B-B3D7-5C8D9A5B6926}" dt="2022-10-08T10:47:42.603" v="31"/>
          <ac:picMkLst>
            <pc:docMk/>
            <pc:sldMk cId="625996853" sldId="267"/>
            <ac:picMk id="18" creationId="{7E98701D-3510-9072-9C2C-6D28792F57AA}"/>
          </ac:picMkLst>
        </pc:picChg>
        <pc:picChg chg="add">
          <ac:chgData name="Rahul Karmakar" userId="d61f85152b929253" providerId="Windows Live" clId="Web-{E93BA731-E085-459B-B3D7-5C8D9A5B6926}" dt="2022-10-08T10:47:42.603" v="31"/>
          <ac:picMkLst>
            <pc:docMk/>
            <pc:sldMk cId="625996853" sldId="267"/>
            <ac:picMk id="19" creationId="{A1F52C82-E925-FB5D-9618-8E45DDC6ACED}"/>
          </ac:picMkLst>
        </pc:picChg>
        <pc:picChg chg="add">
          <ac:chgData name="Rahul Karmakar" userId="d61f85152b929253" providerId="Windows Live" clId="Web-{E93BA731-E085-459B-B3D7-5C8D9A5B6926}" dt="2022-10-08T10:47:42.603" v="31"/>
          <ac:picMkLst>
            <pc:docMk/>
            <pc:sldMk cId="625996853" sldId="267"/>
            <ac:picMk id="20" creationId="{A3F74169-772B-B730-D84C-1BC136F391FB}"/>
          </ac:picMkLst>
        </pc:picChg>
        <pc:picChg chg="add">
          <ac:chgData name="Rahul Karmakar" userId="d61f85152b929253" providerId="Windows Live" clId="Web-{E93BA731-E085-459B-B3D7-5C8D9A5B6926}" dt="2022-10-08T10:47:42.603" v="31"/>
          <ac:picMkLst>
            <pc:docMk/>
            <pc:sldMk cId="625996853" sldId="267"/>
            <ac:picMk id="21" creationId="{679D0C2E-C039-FCD0-7DA2-533684AA8518}"/>
          </ac:picMkLst>
        </pc:picChg>
        <pc:picChg chg="add">
          <ac:chgData name="Rahul Karmakar" userId="d61f85152b929253" providerId="Windows Live" clId="Web-{E93BA731-E085-459B-B3D7-5C8D9A5B6926}" dt="2022-10-08T10:47:42.603" v="31"/>
          <ac:picMkLst>
            <pc:docMk/>
            <pc:sldMk cId="625996853" sldId="267"/>
            <ac:picMk id="22" creationId="{D4D1F414-8DC0-B0E7-05B2-AE52F9C18D31}"/>
          </ac:picMkLst>
        </pc:picChg>
        <pc:picChg chg="add">
          <ac:chgData name="Rahul Karmakar" userId="d61f85152b929253" providerId="Windows Live" clId="Web-{E93BA731-E085-459B-B3D7-5C8D9A5B6926}" dt="2022-10-08T10:47:42.603" v="31"/>
          <ac:picMkLst>
            <pc:docMk/>
            <pc:sldMk cId="625996853" sldId="267"/>
            <ac:picMk id="23" creationId="{62438AE1-AAF8-FD36-100D-1FB987B0D184}"/>
          </ac:picMkLst>
        </pc:picChg>
        <pc:picChg chg="add">
          <ac:chgData name="Rahul Karmakar" userId="d61f85152b929253" providerId="Windows Live" clId="Web-{E93BA731-E085-459B-B3D7-5C8D9A5B6926}" dt="2022-10-08T10:47:42.603" v="31"/>
          <ac:picMkLst>
            <pc:docMk/>
            <pc:sldMk cId="625996853" sldId="267"/>
            <ac:picMk id="26" creationId="{BD2B25C0-56F9-0E75-5CD9-95CFF539F3DD}"/>
          </ac:picMkLst>
        </pc:picChg>
        <pc:picChg chg="add">
          <ac:chgData name="Rahul Karmakar" userId="d61f85152b929253" providerId="Windows Live" clId="Web-{E93BA731-E085-459B-B3D7-5C8D9A5B6926}" dt="2022-10-08T10:47:42.603" v="31"/>
          <ac:picMkLst>
            <pc:docMk/>
            <pc:sldMk cId="625996853" sldId="267"/>
            <ac:picMk id="30" creationId="{E35EC3BA-E92A-7B57-ABFC-D31F8E2F3D71}"/>
          </ac:picMkLst>
        </pc:picChg>
      </pc:sldChg>
      <pc:sldChg chg="new del">
        <pc:chgData name="Rahul Karmakar" userId="d61f85152b929253" providerId="Windows Live" clId="Web-{E93BA731-E085-459B-B3D7-5C8D9A5B6926}" dt="2022-10-08T16:42:04.389" v="40"/>
        <pc:sldMkLst>
          <pc:docMk/>
          <pc:sldMk cId="3952498184" sldId="268"/>
        </pc:sldMkLst>
      </pc:sldChg>
    </pc:docChg>
  </pc:docChgLst>
  <pc:docChgLst>
    <pc:chgData name="Rahul Karmakar" userId="d61f85152b929253" providerId="Windows Live" clId="Web-{2F500539-F50A-477F-BE52-71B33D2BAE0A}"/>
    <pc:docChg chg="modSld">
      <pc:chgData name="Rahul Karmakar" userId="d61f85152b929253" providerId="Windows Live" clId="Web-{2F500539-F50A-477F-BE52-71B33D2BAE0A}" dt="2022-10-07T14:29:51.800" v="10" actId="20577"/>
      <pc:docMkLst>
        <pc:docMk/>
      </pc:docMkLst>
      <pc:sldChg chg="addSp delSp modSp">
        <pc:chgData name="Rahul Karmakar" userId="d61f85152b929253" providerId="Windows Live" clId="Web-{2F500539-F50A-477F-BE52-71B33D2BAE0A}" dt="2022-10-07T14:29:51.800" v="10" actId="20577"/>
        <pc:sldMkLst>
          <pc:docMk/>
          <pc:sldMk cId="1239609918" sldId="260"/>
        </pc:sldMkLst>
        <pc:spChg chg="add del mod">
          <ac:chgData name="Rahul Karmakar" userId="d61f85152b929253" providerId="Windows Live" clId="Web-{2F500539-F50A-477F-BE52-71B33D2BAE0A}" dt="2022-10-07T13:34:47.302" v="1"/>
          <ac:spMkLst>
            <pc:docMk/>
            <pc:sldMk cId="1239609918" sldId="260"/>
            <ac:spMk id="3" creationId="{3C0DDDB1-1361-23FB-D2DF-B735F658373A}"/>
          </ac:spMkLst>
        </pc:spChg>
        <pc:spChg chg="mod">
          <ac:chgData name="Rahul Karmakar" userId="d61f85152b929253" providerId="Windows Live" clId="Web-{2F500539-F50A-477F-BE52-71B33D2BAE0A}" dt="2022-10-07T14:29:51.800" v="10" actId="20577"/>
          <ac:spMkLst>
            <pc:docMk/>
            <pc:sldMk cId="1239609918" sldId="260"/>
            <ac:spMk id="30" creationId="{4330C347-29F8-4325-3586-7AF0D33CB077}"/>
          </ac:spMkLst>
        </pc:spChg>
        <pc:spChg chg="add del mod">
          <ac:chgData name="Rahul Karmakar" userId="d61f85152b929253" providerId="Windows Live" clId="Web-{2F500539-F50A-477F-BE52-71B33D2BAE0A}" dt="2022-10-07T14:27:32.422" v="5"/>
          <ac:spMkLst>
            <pc:docMk/>
            <pc:sldMk cId="1239609918" sldId="260"/>
            <ac:spMk id="210" creationId="{00000000-0000-0000-0000-000000000000}"/>
          </ac:spMkLst>
        </pc:spChg>
        <pc:spChg chg="del">
          <ac:chgData name="Rahul Karmakar" userId="d61f85152b929253" providerId="Windows Live" clId="Web-{2F500539-F50A-477F-BE52-71B33D2BAE0A}" dt="2022-10-07T14:27:32.422" v="5"/>
          <ac:spMkLst>
            <pc:docMk/>
            <pc:sldMk cId="1239609918" sldId="260"/>
            <ac:spMk id="226" creationId="{DD38EE57-B708-47C9-A4A4-E25F09FAB029}"/>
          </ac:spMkLst>
        </pc:spChg>
        <pc:spChg chg="add">
          <ac:chgData name="Rahul Karmakar" userId="d61f85152b929253" providerId="Windows Live" clId="Web-{2F500539-F50A-477F-BE52-71B33D2BAE0A}" dt="2022-10-07T14:27:32.422" v="5"/>
          <ac:spMkLst>
            <pc:docMk/>
            <pc:sldMk cId="1239609918" sldId="260"/>
            <ac:spMk id="234" creationId="{DD38EE57-B708-47C9-A4A4-E25F09FAB029}"/>
          </ac:spMkLst>
        </pc:spChg>
        <pc:grpChg chg="del">
          <ac:chgData name="Rahul Karmakar" userId="d61f85152b929253" providerId="Windows Live" clId="Web-{2F500539-F50A-477F-BE52-71B33D2BAE0A}" dt="2022-10-07T14:27:32.422" v="5"/>
          <ac:grpSpMkLst>
            <pc:docMk/>
            <pc:sldMk cId="1239609918" sldId="260"/>
            <ac:grpSpMk id="227" creationId="{57A28182-58A5-4DBB-8F64-BD944BCA8154}"/>
          </ac:grpSpMkLst>
        </pc:grpChg>
        <pc:grpChg chg="add">
          <ac:chgData name="Rahul Karmakar" userId="d61f85152b929253" providerId="Windows Live" clId="Web-{2F500539-F50A-477F-BE52-71B33D2BAE0A}" dt="2022-10-07T14:27:32.422" v="5"/>
          <ac:grpSpMkLst>
            <pc:docMk/>
            <pc:sldMk cId="1239609918" sldId="260"/>
            <ac:grpSpMk id="236" creationId="{57A28182-58A5-4DBB-8F64-BD944BCA8154}"/>
          </ac:grpSpMkLst>
        </pc:grpChg>
        <pc:picChg chg="del mod">
          <ac:chgData name="Rahul Karmakar" userId="d61f85152b929253" providerId="Windows Live" clId="Web-{2F500539-F50A-477F-BE52-71B33D2BAE0A}" dt="2022-10-07T14:27:43.359" v="6"/>
          <ac:picMkLst>
            <pc:docMk/>
            <pc:sldMk cId="1239609918" sldId="260"/>
            <ac:picMk id="212" creationId="{00000000-0000-0000-0000-000000000000}"/>
          </ac:picMkLst>
        </pc:picChg>
      </pc:sldChg>
    </pc:docChg>
  </pc:docChgLst>
  <pc:docChgLst>
    <pc:chgData name="Rahul Karmakar" userId="d61f85152b929253" providerId="Windows Live" clId="Web-{992BBAA4-C844-45D6-8AA0-7CBAFE92234C}"/>
    <pc:docChg chg="modSld">
      <pc:chgData name="Rahul Karmakar" userId="d61f85152b929253" providerId="Windows Live" clId="Web-{992BBAA4-C844-45D6-8AA0-7CBAFE92234C}" dt="2022-10-07T14:34:22.018" v="11" actId="1076"/>
      <pc:docMkLst>
        <pc:docMk/>
      </pc:docMkLst>
      <pc:sldChg chg="addSp delSp modSp">
        <pc:chgData name="Rahul Karmakar" userId="d61f85152b929253" providerId="Windows Live" clId="Web-{992BBAA4-C844-45D6-8AA0-7CBAFE92234C}" dt="2022-10-07T14:34:22.018" v="11" actId="1076"/>
        <pc:sldMkLst>
          <pc:docMk/>
          <pc:sldMk cId="1239609918" sldId="260"/>
        </pc:sldMkLst>
        <pc:spChg chg="add">
          <ac:chgData name="Rahul Karmakar" userId="d61f85152b929253" providerId="Windows Live" clId="Web-{992BBAA4-C844-45D6-8AA0-7CBAFE92234C}" dt="2022-10-07T14:32:57.907" v="1"/>
          <ac:spMkLst>
            <pc:docMk/>
            <pc:sldMk cId="1239609918" sldId="260"/>
            <ac:spMk id="2" creationId="{B0FB563D-637D-3A4B-EF4D-CD5C47CEF992}"/>
          </ac:spMkLst>
        </pc:spChg>
        <pc:spChg chg="add del mod">
          <ac:chgData name="Rahul Karmakar" userId="d61f85152b929253" providerId="Windows Live" clId="Web-{992BBAA4-C844-45D6-8AA0-7CBAFE92234C}" dt="2022-10-07T14:33:53.955" v="6"/>
          <ac:spMkLst>
            <pc:docMk/>
            <pc:sldMk cId="1239609918" sldId="260"/>
            <ac:spMk id="4" creationId="{A6C759F9-61DC-0690-E867-66F19426DA9A}"/>
          </ac:spMkLst>
        </pc:spChg>
        <pc:spChg chg="add mod">
          <ac:chgData name="Rahul Karmakar" userId="d61f85152b929253" providerId="Windows Live" clId="Web-{992BBAA4-C844-45D6-8AA0-7CBAFE92234C}" dt="2022-10-07T14:33:59.002" v="7" actId="1076"/>
          <ac:spMkLst>
            <pc:docMk/>
            <pc:sldMk cId="1239609918" sldId="260"/>
            <ac:spMk id="5" creationId="{FB2541BB-075A-69F8-94C1-930A45149CF5}"/>
          </ac:spMkLst>
        </pc:spChg>
        <pc:spChg chg="del">
          <ac:chgData name="Rahul Karmakar" userId="d61f85152b929253" providerId="Windows Live" clId="Web-{992BBAA4-C844-45D6-8AA0-7CBAFE92234C}" dt="2022-10-07T14:32:55.125" v="0"/>
          <ac:spMkLst>
            <pc:docMk/>
            <pc:sldMk cId="1239609918" sldId="260"/>
            <ac:spMk id="30" creationId="{4330C347-29F8-4325-3586-7AF0D33CB077}"/>
          </ac:spMkLst>
        </pc:spChg>
        <pc:spChg chg="del">
          <ac:chgData name="Rahul Karmakar" userId="d61f85152b929253" providerId="Windows Live" clId="Web-{992BBAA4-C844-45D6-8AA0-7CBAFE92234C}" dt="2022-10-07T14:33:19.782" v="2"/>
          <ac:spMkLst>
            <pc:docMk/>
            <pc:sldMk cId="1239609918" sldId="260"/>
            <ac:spMk id="210" creationId="{00000000-0000-0000-0000-000000000000}"/>
          </ac:spMkLst>
        </pc:spChg>
        <pc:picChg chg="add mod">
          <ac:chgData name="Rahul Karmakar" userId="d61f85152b929253" providerId="Windows Live" clId="Web-{992BBAA4-C844-45D6-8AA0-7CBAFE92234C}" dt="2022-10-07T14:34:22.018" v="11" actId="1076"/>
          <ac:picMkLst>
            <pc:docMk/>
            <pc:sldMk cId="1239609918" sldId="260"/>
            <ac:picMk id="6" creationId="{A60480D6-9BB7-AC66-770D-C625362124DE}"/>
          </ac:picMkLst>
        </pc:picChg>
      </pc:sldChg>
    </pc:docChg>
  </pc:docChgLst>
  <pc:docChgLst>
    <pc:chgData name="Rahul Karmakar" userId="d61f85152b929253" providerId="Windows Live" clId="Web-{2761ADE1-D083-4D84-B4AF-E151B0593E94}"/>
    <pc:docChg chg="delSld">
      <pc:chgData name="Rahul Karmakar" userId="d61f85152b929253" providerId="Windows Live" clId="Web-{2761ADE1-D083-4D84-B4AF-E151B0593E94}" dt="2022-10-07T21:18:09.439" v="1"/>
      <pc:docMkLst>
        <pc:docMk/>
      </pc:docMkLst>
      <pc:sldChg chg="del">
        <pc:chgData name="Rahul Karmakar" userId="d61f85152b929253" providerId="Windows Live" clId="Web-{2761ADE1-D083-4D84-B4AF-E151B0593E94}" dt="2022-10-07T21:18:09.439" v="1"/>
        <pc:sldMkLst>
          <pc:docMk/>
          <pc:sldMk cId="2434886003" sldId="263"/>
        </pc:sldMkLst>
      </pc:sldChg>
      <pc:sldChg chg="del">
        <pc:chgData name="Rahul Karmakar" userId="d61f85152b929253" providerId="Windows Live" clId="Web-{2761ADE1-D083-4D84-B4AF-E151B0593E94}" dt="2022-10-07T21:18:03.079" v="0"/>
        <pc:sldMkLst>
          <pc:docMk/>
          <pc:sldMk cId="1447346572" sldId="265"/>
        </pc:sldMkLst>
      </pc:sldChg>
    </pc:docChg>
  </pc:docChgLst>
  <pc:docChgLst>
    <pc:chgData name="Rahul Karmakar" userId="d61f85152b929253" providerId="Windows Live" clId="Web-{D6C98DB5-DA8A-4631-BBE8-DFA56103A9A1}"/>
    <pc:docChg chg="modSld">
      <pc:chgData name="Rahul Karmakar" userId="d61f85152b929253" providerId="Windows Live" clId="Web-{D6C98DB5-DA8A-4631-BBE8-DFA56103A9A1}" dt="2022-03-24T15:04:40.019" v="177" actId="1076"/>
      <pc:docMkLst>
        <pc:docMk/>
      </pc:docMkLst>
      <pc:sldChg chg="addSp delSp modSp">
        <pc:chgData name="Rahul Karmakar" userId="d61f85152b929253" providerId="Windows Live" clId="Web-{D6C98DB5-DA8A-4631-BBE8-DFA56103A9A1}" dt="2022-03-24T15:00:59.193" v="152" actId="20577"/>
        <pc:sldMkLst>
          <pc:docMk/>
          <pc:sldMk cId="1924538107" sldId="264"/>
        </pc:sldMkLst>
        <pc:spChg chg="mod">
          <ac:chgData name="Rahul Karmakar" userId="d61f85152b929253" providerId="Windows Live" clId="Web-{D6C98DB5-DA8A-4631-BBE8-DFA56103A9A1}" dt="2022-03-24T15:00:59.193" v="152" actId="20577"/>
          <ac:spMkLst>
            <pc:docMk/>
            <pc:sldMk cId="1924538107" sldId="264"/>
            <ac:spMk id="68" creationId="{7664480D-7798-B441-C697-971A410AFFCF}"/>
          </ac:spMkLst>
        </pc:spChg>
        <pc:spChg chg="mod">
          <ac:chgData name="Rahul Karmakar" userId="d61f85152b929253" providerId="Windows Live" clId="Web-{D6C98DB5-DA8A-4631-BBE8-DFA56103A9A1}" dt="2022-03-24T14:40:18.583" v="16" actId="14100"/>
          <ac:spMkLst>
            <pc:docMk/>
            <pc:sldMk cId="1924538107" sldId="264"/>
            <ac:spMk id="69" creationId="{69D24277-17F3-FFC5-0D07-9FF50178E9B0}"/>
          </ac:spMkLst>
        </pc:spChg>
        <pc:spChg chg="mod">
          <ac:chgData name="Rahul Karmakar" userId="d61f85152b929253" providerId="Windows Live" clId="Web-{D6C98DB5-DA8A-4631-BBE8-DFA56103A9A1}" dt="2022-03-24T14:52:25.668" v="109" actId="1076"/>
          <ac:spMkLst>
            <pc:docMk/>
            <pc:sldMk cId="1924538107" sldId="264"/>
            <ac:spMk id="70" creationId="{65766C6F-735F-3B08-93AE-512A03BF00B8}"/>
          </ac:spMkLst>
        </pc:spChg>
        <pc:picChg chg="del">
          <ac:chgData name="Rahul Karmakar" userId="d61f85152b929253" providerId="Windows Live" clId="Web-{D6C98DB5-DA8A-4631-BBE8-DFA56103A9A1}" dt="2022-03-24T14:22:26.283" v="0"/>
          <ac:picMkLst>
            <pc:docMk/>
            <pc:sldMk cId="1924538107" sldId="264"/>
            <ac:picMk id="2" creationId="{00000000-0000-0000-0000-000000000000}"/>
          </ac:picMkLst>
        </pc:picChg>
        <pc:picChg chg="add mod ord">
          <ac:chgData name="Rahul Karmakar" userId="d61f85152b929253" providerId="Windows Live" clId="Web-{D6C98DB5-DA8A-4631-BBE8-DFA56103A9A1}" dt="2022-03-24T14:23:52.157" v="10" actId="14100"/>
          <ac:picMkLst>
            <pc:docMk/>
            <pc:sldMk cId="1924538107" sldId="264"/>
            <ac:picMk id="4" creationId="{E3E5EA54-AADB-58BB-D68E-1FDD81AC7DCC}"/>
          </ac:picMkLst>
        </pc:picChg>
      </pc:sldChg>
      <pc:sldChg chg="addSp delSp modSp">
        <pc:chgData name="Rahul Karmakar" userId="d61f85152b929253" providerId="Windows Live" clId="Web-{D6C98DB5-DA8A-4631-BBE8-DFA56103A9A1}" dt="2022-03-24T15:04:40.019" v="177" actId="1076"/>
        <pc:sldMkLst>
          <pc:docMk/>
          <pc:sldMk cId="1447346572" sldId="265"/>
        </pc:sldMkLst>
        <pc:spChg chg="mod">
          <ac:chgData name="Rahul Karmakar" userId="d61f85152b929253" providerId="Windows Live" clId="Web-{D6C98DB5-DA8A-4631-BBE8-DFA56103A9A1}" dt="2022-03-24T15:04:31.550" v="175" actId="20577"/>
          <ac:spMkLst>
            <pc:docMk/>
            <pc:sldMk cId="1447346572" sldId="265"/>
            <ac:spMk id="3" creationId="{00000000-0000-0000-0000-000000000000}"/>
          </ac:spMkLst>
        </pc:spChg>
        <pc:spChg chg="add mod">
          <ac:chgData name="Rahul Karmakar" userId="d61f85152b929253" providerId="Windows Live" clId="Web-{D6C98DB5-DA8A-4631-BBE8-DFA56103A9A1}" dt="2022-03-24T15:03:00.004" v="154" actId="1076"/>
          <ac:spMkLst>
            <pc:docMk/>
            <pc:sldMk cId="1447346572" sldId="265"/>
            <ac:spMk id="12" creationId="{576FE7D4-9340-8855-37A5-2DEA7D6E5D4F}"/>
          </ac:spMkLst>
        </pc:spChg>
        <pc:spChg chg="add del mod">
          <ac:chgData name="Rahul Karmakar" userId="d61f85152b929253" providerId="Windows Live" clId="Web-{D6C98DB5-DA8A-4631-BBE8-DFA56103A9A1}" dt="2022-03-24T15:04:40.019" v="177" actId="1076"/>
          <ac:spMkLst>
            <pc:docMk/>
            <pc:sldMk cId="1447346572" sldId="265"/>
            <ac:spMk id="13" creationId="{D96187AE-E342-55FD-3251-12CF7DEEDE34}"/>
          </ac:spMkLst>
        </pc:spChg>
        <pc:spChg chg="mod">
          <ac:chgData name="Rahul Karmakar" userId="d61f85152b929253" providerId="Windows Live" clId="Web-{D6C98DB5-DA8A-4631-BBE8-DFA56103A9A1}" dt="2022-03-24T15:03:22.738" v="161" actId="20577"/>
          <ac:spMkLst>
            <pc:docMk/>
            <pc:sldMk cId="1447346572" sldId="265"/>
            <ac:spMk id="446" creationId="{8B58BA0F-CDFA-D0EC-50F9-4B337C3C68C9}"/>
          </ac:spMkLst>
        </pc:spChg>
        <pc:picChg chg="add del mod">
          <ac:chgData name="Rahul Karmakar" userId="d61f85152b929253" providerId="Windows Live" clId="Web-{D6C98DB5-DA8A-4631-BBE8-DFA56103A9A1}" dt="2022-03-24T15:04:03.566" v="169"/>
          <ac:picMkLst>
            <pc:docMk/>
            <pc:sldMk cId="1447346572" sldId="265"/>
            <ac:picMk id="4" creationId="{3DCE9E6F-4FB3-61D0-D123-85DF0DECD7C9}"/>
          </ac:picMkLst>
        </pc:picChg>
        <pc:picChg chg="add del mod">
          <ac:chgData name="Rahul Karmakar" userId="d61f85152b929253" providerId="Windows Live" clId="Web-{D6C98DB5-DA8A-4631-BBE8-DFA56103A9A1}" dt="2022-03-24T15:04:27.019" v="171"/>
          <ac:picMkLst>
            <pc:docMk/>
            <pc:sldMk cId="1447346572" sldId="265"/>
            <ac:picMk id="5" creationId="{4D7F778F-8FAA-D56C-7EBF-A559D21CCC5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624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0852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9469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399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80094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158050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685326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3"/>
        <p:cNvGrpSpPr/>
        <p:nvPr/>
      </p:nvGrpSpPr>
      <p:grpSpPr>
        <a:xfrm>
          <a:off x="0" y="0"/>
          <a:ext cx="0" cy="0"/>
          <a:chOff x="0" y="0"/>
          <a:chExt cx="0" cy="0"/>
        </a:xfrm>
      </p:grpSpPr>
      <p:grpSp>
        <p:nvGrpSpPr>
          <p:cNvPr id="24" name="Google Shape;24;p3"/>
          <p:cNvGrpSpPr/>
          <p:nvPr/>
        </p:nvGrpSpPr>
        <p:grpSpPr>
          <a:xfrm rot="5400000" flipH="1">
            <a:off x="0" y="3900132"/>
            <a:ext cx="2959226" cy="2959226"/>
            <a:chOff x="0" y="12289"/>
            <a:chExt cx="3550" cy="3551"/>
          </a:xfrm>
        </p:grpSpPr>
        <p:sp>
          <p:nvSpPr>
            <p:cNvPr id="25" name="Google Shape;25;p3"/>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6" name="Google Shape;26;p3"/>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7" name="Google Shape;27;p3"/>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grpSp>
      <p:sp>
        <p:nvSpPr>
          <p:cNvPr id="28" name="Google Shape;28;p3"/>
          <p:cNvSpPr>
            <a:spLocks noGrp="1"/>
          </p:cNvSpPr>
          <p:nvPr>
            <p:ph type="pic" idx="2"/>
          </p:nvPr>
        </p:nvSpPr>
        <p:spPr>
          <a:xfrm>
            <a:off x="6096000" y="-22543"/>
            <a:ext cx="6096000" cy="6903086"/>
          </a:xfrm>
          <a:prstGeom prst="rect">
            <a:avLst/>
          </a:prstGeom>
          <a:noFill/>
          <a:ln>
            <a:noFill/>
          </a:ln>
        </p:spPr>
      </p:sp>
      <p:sp>
        <p:nvSpPr>
          <p:cNvPr id="29" name="Google Shape;29;p3"/>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0" name="Google Shape;30;p3"/>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1" name="Google Shape;31;p3"/>
          <p:cNvSpPr txBox="1">
            <a:spLocks noGrp="1"/>
          </p:cNvSpPr>
          <p:nvPr>
            <p:ph type="body" idx="1"/>
          </p:nvPr>
        </p:nvSpPr>
        <p:spPr>
          <a:xfrm>
            <a:off x="952499" y="2289363"/>
            <a:ext cx="4572001" cy="27952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 name="Google Shape;32;p3"/>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extLst>
      <p:ext uri="{BB962C8B-B14F-4D97-AF65-F5344CB8AC3E}">
        <p14:creationId xmlns:p14="http://schemas.microsoft.com/office/powerpoint/2010/main" val="1147678212"/>
      </p:ext>
    </p:extLst>
  </p:cSld>
  <p:clrMapOvr>
    <a:masterClrMapping/>
  </p:clrMapOvr>
  <p:extLst>
    <p:ext uri="{DCECCB84-F9BA-43D5-87BE-67443E8EF086}">
      <p15:sldGuideLst xmlns:p15="http://schemas.microsoft.com/office/powerpoint/2012/main">
        <p15:guide id="1" pos="600">
          <p15:clr>
            <a:srgbClr val="FBAE40"/>
          </p15:clr>
        </p15:guide>
        <p15:guide id="2" pos="3480">
          <p15:clr>
            <a:srgbClr val="FBAE40"/>
          </p15:clr>
        </p15:guide>
        <p15:guide id="3" orient="horz" pos="1440">
          <p15:clr>
            <a:srgbClr val="FBAE40"/>
          </p15:clr>
        </p15:guide>
        <p15:guide id="4" orient="horz" pos="1224">
          <p15:clr>
            <a:srgbClr val="FBAE40"/>
          </p15:clr>
        </p15:guide>
        <p15:guide id="5"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mmary ">
  <p:cSld name="Summary ">
    <p:bg>
      <p:bgPr>
        <a:solidFill>
          <a:schemeClr val="lt1"/>
        </a:solidFill>
        <a:effectLst/>
      </p:bgPr>
    </p:bg>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7" name="Google Shape;37;p4"/>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8" name="Google Shape;38;p4"/>
          <p:cNvSpPr txBox="1">
            <a:spLocks noGrp="1"/>
          </p:cNvSpPr>
          <p:nvPr>
            <p:ph type="body" idx="1"/>
          </p:nvPr>
        </p:nvSpPr>
        <p:spPr>
          <a:xfrm>
            <a:off x="952500"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39" name="Google Shape;39;p4"/>
          <p:cNvGrpSpPr/>
          <p:nvPr/>
        </p:nvGrpSpPr>
        <p:grpSpPr>
          <a:xfrm rot="10800000">
            <a:off x="8870040" y="0"/>
            <a:ext cx="3325208" cy="3325208"/>
            <a:chOff x="0" y="12289"/>
            <a:chExt cx="3550" cy="3551"/>
          </a:xfrm>
        </p:grpSpPr>
        <p:sp>
          <p:nvSpPr>
            <p:cNvPr id="40" name="Google Shape;40;p4"/>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41" name="Google Shape;41;p4"/>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42" name="Google Shape;42;p4"/>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grpSp>
      <p:sp>
        <p:nvSpPr>
          <p:cNvPr id="43" name="Google Shape;43;p4"/>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4"/>
          <p:cNvSpPr txBox="1">
            <a:spLocks noGrp="1"/>
          </p:cNvSpPr>
          <p:nvPr>
            <p:ph type="body" idx="3"/>
          </p:nvPr>
        </p:nvSpPr>
        <p:spPr>
          <a:xfrm>
            <a:off x="953655" y="3841846"/>
            <a:ext cx="4838700" cy="6367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4"/>
          <p:cNvSpPr txBox="1">
            <a:spLocks noGrp="1"/>
          </p:cNvSpPr>
          <p:nvPr>
            <p:ph type="body" idx="4"/>
          </p:nvPr>
        </p:nvSpPr>
        <p:spPr>
          <a:xfrm>
            <a:off x="953655"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4"/>
          <p:cNvSpPr txBox="1">
            <a:spLocks noGrp="1"/>
          </p:cNvSpPr>
          <p:nvPr>
            <p:ph type="body" idx="5"/>
          </p:nvPr>
        </p:nvSpPr>
        <p:spPr>
          <a:xfrm>
            <a:off x="952500" y="5017901"/>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4"/>
          <p:cNvSpPr txBox="1">
            <a:spLocks noGrp="1"/>
          </p:cNvSpPr>
          <p:nvPr>
            <p:ph type="body" idx="6"/>
          </p:nvPr>
        </p:nvSpPr>
        <p:spPr>
          <a:xfrm>
            <a:off x="952500" y="4646997"/>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4"/>
          <p:cNvSpPr txBox="1">
            <a:spLocks noGrp="1"/>
          </p:cNvSpPr>
          <p:nvPr>
            <p:ph type="body" idx="7"/>
          </p:nvPr>
        </p:nvSpPr>
        <p:spPr>
          <a:xfrm>
            <a:off x="6399647"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4"/>
          <p:cNvSpPr txBox="1">
            <a:spLocks noGrp="1"/>
          </p:cNvSpPr>
          <p:nvPr>
            <p:ph type="body" idx="8"/>
          </p:nvPr>
        </p:nvSpPr>
        <p:spPr>
          <a:xfrm>
            <a:off x="6399647"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4"/>
          <p:cNvSpPr txBox="1">
            <a:spLocks noGrp="1"/>
          </p:cNvSpPr>
          <p:nvPr>
            <p:ph type="body" idx="9"/>
          </p:nvPr>
        </p:nvSpPr>
        <p:spPr>
          <a:xfrm>
            <a:off x="6399647" y="3841846"/>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4"/>
          <p:cNvSpPr txBox="1">
            <a:spLocks noGrp="1"/>
          </p:cNvSpPr>
          <p:nvPr>
            <p:ph type="body" idx="13"/>
          </p:nvPr>
        </p:nvSpPr>
        <p:spPr>
          <a:xfrm>
            <a:off x="6399647"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4"/>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extLst>
      <p:ext uri="{BB962C8B-B14F-4D97-AF65-F5344CB8AC3E}">
        <p14:creationId xmlns:p14="http://schemas.microsoft.com/office/powerpoint/2010/main" val="230444139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
  <p:cSld name="1_Summary ">
    <p:bg>
      <p:bgPr>
        <a:solidFill>
          <a:schemeClr val="lt1"/>
        </a:solidFill>
        <a:effectLst/>
      </p:bgPr>
    </p:bg>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952500"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4"/>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4"/>
          <p:cNvSpPr txBox="1">
            <a:spLocks noGrp="1"/>
          </p:cNvSpPr>
          <p:nvPr>
            <p:ph type="body" idx="3"/>
          </p:nvPr>
        </p:nvSpPr>
        <p:spPr>
          <a:xfrm>
            <a:off x="953655" y="3841846"/>
            <a:ext cx="4838700" cy="6367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4"/>
          <p:cNvSpPr txBox="1">
            <a:spLocks noGrp="1"/>
          </p:cNvSpPr>
          <p:nvPr>
            <p:ph type="body" idx="4"/>
          </p:nvPr>
        </p:nvSpPr>
        <p:spPr>
          <a:xfrm>
            <a:off x="953655"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4"/>
          <p:cNvSpPr txBox="1">
            <a:spLocks noGrp="1"/>
          </p:cNvSpPr>
          <p:nvPr>
            <p:ph type="body" idx="5"/>
          </p:nvPr>
        </p:nvSpPr>
        <p:spPr>
          <a:xfrm>
            <a:off x="952500" y="5017901"/>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4"/>
          <p:cNvSpPr txBox="1">
            <a:spLocks noGrp="1"/>
          </p:cNvSpPr>
          <p:nvPr>
            <p:ph type="body" idx="6"/>
          </p:nvPr>
        </p:nvSpPr>
        <p:spPr>
          <a:xfrm>
            <a:off x="952500" y="4646997"/>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4"/>
          <p:cNvSpPr txBox="1">
            <a:spLocks noGrp="1"/>
          </p:cNvSpPr>
          <p:nvPr>
            <p:ph type="body" idx="7"/>
          </p:nvPr>
        </p:nvSpPr>
        <p:spPr>
          <a:xfrm>
            <a:off x="6399647"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4"/>
          <p:cNvSpPr txBox="1">
            <a:spLocks noGrp="1"/>
          </p:cNvSpPr>
          <p:nvPr>
            <p:ph type="body" idx="8"/>
          </p:nvPr>
        </p:nvSpPr>
        <p:spPr>
          <a:xfrm>
            <a:off x="6399647"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4"/>
          <p:cNvSpPr txBox="1">
            <a:spLocks noGrp="1"/>
          </p:cNvSpPr>
          <p:nvPr>
            <p:ph type="body" idx="9"/>
          </p:nvPr>
        </p:nvSpPr>
        <p:spPr>
          <a:xfrm>
            <a:off x="6399647" y="3841846"/>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4"/>
          <p:cNvSpPr txBox="1">
            <a:spLocks noGrp="1"/>
          </p:cNvSpPr>
          <p:nvPr>
            <p:ph type="body" idx="13"/>
          </p:nvPr>
        </p:nvSpPr>
        <p:spPr>
          <a:xfrm>
            <a:off x="6399647"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4"/>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extLst>
      <p:ext uri="{BB962C8B-B14F-4D97-AF65-F5344CB8AC3E}">
        <p14:creationId xmlns:p14="http://schemas.microsoft.com/office/powerpoint/2010/main" val="179585013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pPr/>
              <a:t>3/15/2023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1598926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 ">
  <p:cSld name="1_Summary ">
    <p:bg>
      <p:bgPr>
        <a:solidFill>
          <a:schemeClr val="lt1"/>
        </a:solidFill>
        <a:effectLst/>
      </p:bgPr>
    </p:bg>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952500"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4"/>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4"/>
          <p:cNvSpPr txBox="1">
            <a:spLocks noGrp="1"/>
          </p:cNvSpPr>
          <p:nvPr>
            <p:ph type="body" idx="3"/>
          </p:nvPr>
        </p:nvSpPr>
        <p:spPr>
          <a:xfrm>
            <a:off x="953655" y="3841846"/>
            <a:ext cx="4838700" cy="6367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4"/>
          <p:cNvSpPr txBox="1">
            <a:spLocks noGrp="1"/>
          </p:cNvSpPr>
          <p:nvPr>
            <p:ph type="body" idx="4"/>
          </p:nvPr>
        </p:nvSpPr>
        <p:spPr>
          <a:xfrm>
            <a:off x="953655"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4"/>
          <p:cNvSpPr txBox="1">
            <a:spLocks noGrp="1"/>
          </p:cNvSpPr>
          <p:nvPr>
            <p:ph type="body" idx="5"/>
          </p:nvPr>
        </p:nvSpPr>
        <p:spPr>
          <a:xfrm>
            <a:off x="952500" y="5017901"/>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4"/>
          <p:cNvSpPr txBox="1">
            <a:spLocks noGrp="1"/>
          </p:cNvSpPr>
          <p:nvPr>
            <p:ph type="body" idx="6"/>
          </p:nvPr>
        </p:nvSpPr>
        <p:spPr>
          <a:xfrm>
            <a:off x="952500" y="4646997"/>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4"/>
          <p:cNvSpPr txBox="1">
            <a:spLocks noGrp="1"/>
          </p:cNvSpPr>
          <p:nvPr>
            <p:ph type="body" idx="7"/>
          </p:nvPr>
        </p:nvSpPr>
        <p:spPr>
          <a:xfrm>
            <a:off x="6399647"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4"/>
          <p:cNvSpPr txBox="1">
            <a:spLocks noGrp="1"/>
          </p:cNvSpPr>
          <p:nvPr>
            <p:ph type="body" idx="8"/>
          </p:nvPr>
        </p:nvSpPr>
        <p:spPr>
          <a:xfrm>
            <a:off x="6399647"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4"/>
          <p:cNvSpPr txBox="1">
            <a:spLocks noGrp="1"/>
          </p:cNvSpPr>
          <p:nvPr>
            <p:ph type="body" idx="9"/>
          </p:nvPr>
        </p:nvSpPr>
        <p:spPr>
          <a:xfrm>
            <a:off x="6399647" y="3841846"/>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4"/>
          <p:cNvSpPr txBox="1">
            <a:spLocks noGrp="1"/>
          </p:cNvSpPr>
          <p:nvPr>
            <p:ph type="body" idx="13"/>
          </p:nvPr>
        </p:nvSpPr>
        <p:spPr>
          <a:xfrm>
            <a:off x="6399647"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4"/>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extLst>
      <p:ext uri="{BB962C8B-B14F-4D97-AF65-F5344CB8AC3E}">
        <p14:creationId xmlns:p14="http://schemas.microsoft.com/office/powerpoint/2010/main" val="204666507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2265215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3262882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2342519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1692332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3774347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pPr/>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15527672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pPr/>
              <a:t>3/15/2023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1639284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3/15/2023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18745788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16606583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4076837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880456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2028336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3"/>
        <p:cNvGrpSpPr/>
        <p:nvPr/>
      </p:nvGrpSpPr>
      <p:grpSpPr>
        <a:xfrm>
          <a:off x="0" y="0"/>
          <a:ext cx="0" cy="0"/>
          <a:chOff x="0" y="0"/>
          <a:chExt cx="0" cy="0"/>
        </a:xfrm>
      </p:grpSpPr>
      <p:grpSp>
        <p:nvGrpSpPr>
          <p:cNvPr id="24" name="Google Shape;24;p3"/>
          <p:cNvGrpSpPr/>
          <p:nvPr/>
        </p:nvGrpSpPr>
        <p:grpSpPr>
          <a:xfrm rot="5400000" flipH="1">
            <a:off x="0" y="3900132"/>
            <a:ext cx="2959226" cy="2959226"/>
            <a:chOff x="0" y="12289"/>
            <a:chExt cx="3550" cy="3551"/>
          </a:xfrm>
        </p:grpSpPr>
        <p:sp>
          <p:nvSpPr>
            <p:cNvPr id="25" name="Google Shape;25;p3"/>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6" name="Google Shape;26;p3"/>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7" name="Google Shape;27;p3"/>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grpSp>
      <p:sp>
        <p:nvSpPr>
          <p:cNvPr id="28" name="Google Shape;28;p3"/>
          <p:cNvSpPr>
            <a:spLocks noGrp="1"/>
          </p:cNvSpPr>
          <p:nvPr>
            <p:ph type="pic" idx="2"/>
          </p:nvPr>
        </p:nvSpPr>
        <p:spPr>
          <a:xfrm>
            <a:off x="6096000" y="-22543"/>
            <a:ext cx="6096000" cy="6903086"/>
          </a:xfrm>
          <a:prstGeom prst="rect">
            <a:avLst/>
          </a:prstGeom>
          <a:noFill/>
          <a:ln>
            <a:noFill/>
          </a:ln>
        </p:spPr>
      </p:sp>
      <p:sp>
        <p:nvSpPr>
          <p:cNvPr id="29" name="Google Shape;29;p3"/>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0" name="Google Shape;30;p3"/>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1" name="Google Shape;31;p3"/>
          <p:cNvSpPr txBox="1">
            <a:spLocks noGrp="1"/>
          </p:cNvSpPr>
          <p:nvPr>
            <p:ph type="body" idx="1"/>
          </p:nvPr>
        </p:nvSpPr>
        <p:spPr>
          <a:xfrm>
            <a:off x="952499" y="2289363"/>
            <a:ext cx="4572001" cy="27952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 name="Google Shape;32;p3"/>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extLst>
      <p:ext uri="{BB962C8B-B14F-4D97-AF65-F5344CB8AC3E}">
        <p14:creationId xmlns:p14="http://schemas.microsoft.com/office/powerpoint/2010/main" val="3022412392"/>
      </p:ext>
    </p:extLst>
  </p:cSld>
  <p:clrMapOvr>
    <a:masterClrMapping/>
  </p:clrMapOvr>
  <p:extLst>
    <p:ext uri="{DCECCB84-F9BA-43D5-87BE-67443E8EF086}">
      <p15:sldGuideLst xmlns:p15="http://schemas.microsoft.com/office/powerpoint/2012/main">
        <p15:guide id="1" pos="600">
          <p15:clr>
            <a:srgbClr val="FBAE40"/>
          </p15:clr>
        </p15:guide>
        <p15:guide id="2" pos="3480">
          <p15:clr>
            <a:srgbClr val="FBAE40"/>
          </p15:clr>
        </p15:guide>
        <p15:guide id="3" orient="horz" pos="1440">
          <p15:clr>
            <a:srgbClr val="FBAE40"/>
          </p15:clr>
        </p15:guide>
        <p15:guide id="4" orient="horz" pos="1224">
          <p15:clr>
            <a:srgbClr val="FBAE40"/>
          </p15:clr>
        </p15:guide>
        <p15:guide id="5" orient="horz" pos="5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ummary ">
  <p:cSld name="Summary ">
    <p:bg>
      <p:bgPr>
        <a:solidFill>
          <a:schemeClr val="lt1"/>
        </a:solidFill>
        <a:effectLst/>
      </p:bgPr>
    </p:bg>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952500"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4"/>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4"/>
          <p:cNvSpPr txBox="1">
            <a:spLocks noGrp="1"/>
          </p:cNvSpPr>
          <p:nvPr>
            <p:ph type="body" idx="3"/>
          </p:nvPr>
        </p:nvSpPr>
        <p:spPr>
          <a:xfrm>
            <a:off x="953655" y="3841846"/>
            <a:ext cx="4838700" cy="6367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4"/>
          <p:cNvSpPr txBox="1">
            <a:spLocks noGrp="1"/>
          </p:cNvSpPr>
          <p:nvPr>
            <p:ph type="body" idx="4"/>
          </p:nvPr>
        </p:nvSpPr>
        <p:spPr>
          <a:xfrm>
            <a:off x="953655"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4"/>
          <p:cNvSpPr txBox="1">
            <a:spLocks noGrp="1"/>
          </p:cNvSpPr>
          <p:nvPr>
            <p:ph type="body" idx="5"/>
          </p:nvPr>
        </p:nvSpPr>
        <p:spPr>
          <a:xfrm>
            <a:off x="952500" y="5017901"/>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4"/>
          <p:cNvSpPr txBox="1">
            <a:spLocks noGrp="1"/>
          </p:cNvSpPr>
          <p:nvPr>
            <p:ph type="body" idx="6"/>
          </p:nvPr>
        </p:nvSpPr>
        <p:spPr>
          <a:xfrm>
            <a:off x="952500" y="4646997"/>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4"/>
          <p:cNvSpPr txBox="1">
            <a:spLocks noGrp="1"/>
          </p:cNvSpPr>
          <p:nvPr>
            <p:ph type="body" idx="7"/>
          </p:nvPr>
        </p:nvSpPr>
        <p:spPr>
          <a:xfrm>
            <a:off x="6399647"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4"/>
          <p:cNvSpPr txBox="1">
            <a:spLocks noGrp="1"/>
          </p:cNvSpPr>
          <p:nvPr>
            <p:ph type="body" idx="8"/>
          </p:nvPr>
        </p:nvSpPr>
        <p:spPr>
          <a:xfrm>
            <a:off x="6399647"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4"/>
          <p:cNvSpPr txBox="1">
            <a:spLocks noGrp="1"/>
          </p:cNvSpPr>
          <p:nvPr>
            <p:ph type="body" idx="9"/>
          </p:nvPr>
        </p:nvSpPr>
        <p:spPr>
          <a:xfrm>
            <a:off x="6399647" y="3841846"/>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4"/>
          <p:cNvSpPr txBox="1">
            <a:spLocks noGrp="1"/>
          </p:cNvSpPr>
          <p:nvPr>
            <p:ph type="body" idx="13"/>
          </p:nvPr>
        </p:nvSpPr>
        <p:spPr>
          <a:xfrm>
            <a:off x="6399647"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4"/>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extLst>
      <p:ext uri="{BB962C8B-B14F-4D97-AF65-F5344CB8AC3E}">
        <p14:creationId xmlns:p14="http://schemas.microsoft.com/office/powerpoint/2010/main" val="397628408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3608076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2589726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pPr/>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442641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pPr/>
              <a:t>3/15/2023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3122058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3/15/2023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2578086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1222535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val="1350640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3/15/2023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a:p>
        </p:txBody>
      </p:sp>
    </p:spTree>
    <p:extLst>
      <p:ext uri="{BB962C8B-B14F-4D97-AF65-F5344CB8AC3E}">
        <p14:creationId xmlns:p14="http://schemas.microsoft.com/office/powerpoint/2010/main" val="309383334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81" r:id="rId15"/>
    <p:sldLayoutId id="21474838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3/15/2023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a:p>
        </p:txBody>
      </p:sp>
    </p:spTree>
    <p:extLst>
      <p:ext uri="{BB962C8B-B14F-4D97-AF65-F5344CB8AC3E}">
        <p14:creationId xmlns:p14="http://schemas.microsoft.com/office/powerpoint/2010/main" val="4011310004"/>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0.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7.png"/><Relationship Id="rId5" Type="http://schemas.openxmlformats.org/officeDocument/2006/relationships/image" Target="../media/image5.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6.png"/><Relationship Id="rId7" Type="http://schemas.openxmlformats.org/officeDocument/2006/relationships/image" Target="../media/image30.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png"/><Relationship Id="rId5" Type="http://schemas.openxmlformats.org/officeDocument/2006/relationships/image" Target="../media/image20.png"/><Relationship Id="rId10" Type="http://schemas.openxmlformats.org/officeDocument/2006/relationships/image" Target="../media/image34.png"/><Relationship Id="rId4" Type="http://schemas.openxmlformats.org/officeDocument/2006/relationships/notesSlide" Target="../notesSlides/notesSlide3.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
        <p:cNvGrpSpPr/>
        <p:nvPr/>
      </p:nvGrpSpPr>
      <p:grpSpPr>
        <a:xfrm>
          <a:off x="0" y="0"/>
          <a:ext cx="0" cy="0"/>
          <a:chOff x="0" y="0"/>
          <a:chExt cx="0" cy="0"/>
        </a:xfrm>
      </p:grpSpPr>
      <p:sp useBgFill="1">
        <p:nvSpPr>
          <p:cNvPr id="234" name="Rectangle 233">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37"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Rectangle 240">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Google Shape;211;p15">
            <a:extLst>
              <a:ext uri="{FF2B5EF4-FFF2-40B4-BE49-F238E27FC236}">
                <a16:creationId xmlns:a16="http://schemas.microsoft.com/office/drawing/2014/main" id="{B0FB563D-637D-3A4B-EF4D-CD5C47CEF992}"/>
              </a:ext>
            </a:extLst>
          </p:cNvPr>
          <p:cNvSpPr txBox="1">
            <a:spLocks noGrp="1"/>
          </p:cNvSpPr>
          <p:nvPr/>
        </p:nvSpPr>
        <p:spPr>
          <a:xfrm>
            <a:off x="1295508" y="2609469"/>
            <a:ext cx="6684600" cy="3735687"/>
          </a:xfrm>
          <a:prstGeom prst="rect">
            <a:avLst/>
          </a:prstGeom>
        </p:spPr>
        <p:txBody>
          <a:bodyPr spcFirstLastPara="1" vert="horz" lIns="91440" tIns="45720" rIns="91440" bIns="45720"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ts val="1800"/>
            </a:pPr>
            <a:br>
              <a:rPr lang="en-US" sz="1700" dirty="0">
                <a:latin typeface="Times New Roman"/>
                <a:ea typeface="+mn-ea"/>
                <a:cs typeface="+mn-cs"/>
              </a:rPr>
            </a:br>
            <a:r>
              <a:rPr lang="en-US" sz="1700" b="1" dirty="0">
                <a:solidFill>
                  <a:schemeClr val="tx1"/>
                </a:solidFill>
                <a:latin typeface="Times New Roman"/>
                <a:ea typeface="+mn-ea"/>
                <a:cs typeface="Times New Roman"/>
                <a:sym typeface="Franklin Gothic"/>
              </a:rPr>
              <a:t>Problem Statement Title</a:t>
            </a:r>
            <a:r>
              <a:rPr lang="en-US" sz="1700" dirty="0">
                <a:solidFill>
                  <a:schemeClr val="tx1"/>
                </a:solidFill>
                <a:latin typeface="Times New Roman"/>
                <a:ea typeface="+mn-ea"/>
                <a:cs typeface="Times New Roman"/>
                <a:sym typeface="Franklin Gothic"/>
              </a:rPr>
              <a:t>: </a:t>
            </a:r>
            <a:r>
              <a:rPr lang="en-US" sz="1700" dirty="0">
                <a:latin typeface="Times New Roman" panose="02020603050405020304" pitchFamily="18" charset="0"/>
                <a:ea typeface="+mn-ea"/>
                <a:cs typeface="Times New Roman" panose="02020603050405020304" pitchFamily="18" charset="0"/>
                <a:sym typeface="Franklin Gothic"/>
              </a:rPr>
              <a:t>Moving vehicle registration plate detection and unauthorized vehicle detection in secure premises</a:t>
            </a:r>
          </a:p>
          <a:p>
            <a:pPr>
              <a:lnSpc>
                <a:spcPct val="90000"/>
              </a:lnSpc>
              <a:buSzPts val="1800"/>
            </a:pPr>
            <a:endParaRPr lang="en-US" sz="1700" dirty="0">
              <a:solidFill>
                <a:schemeClr val="tx1"/>
              </a:solidFill>
              <a:latin typeface="Times New Roman" panose="02020603050405020304" pitchFamily="18" charset="0"/>
              <a:ea typeface="+mn-ea"/>
              <a:cs typeface="Times New Roman" panose="02020603050405020304" pitchFamily="18" charset="0"/>
              <a:sym typeface="Franklin Gothic"/>
            </a:endParaRPr>
          </a:p>
          <a:p>
            <a:pPr>
              <a:lnSpc>
                <a:spcPct val="90000"/>
              </a:lnSpc>
              <a:buSzPts val="1800"/>
            </a:pPr>
            <a:r>
              <a:rPr lang="en-US" sz="1700" b="1" dirty="0">
                <a:solidFill>
                  <a:schemeClr val="tx1"/>
                </a:solidFill>
                <a:latin typeface="Times New Roman"/>
                <a:ea typeface="+mn-ea"/>
                <a:cs typeface="Times New Roman"/>
              </a:rPr>
              <a:t>Team Mentor: </a:t>
            </a:r>
            <a:r>
              <a:rPr lang="en-US" sz="1700" dirty="0">
                <a:solidFill>
                  <a:schemeClr val="tx1"/>
                </a:solidFill>
                <a:latin typeface="Times New Roman"/>
                <a:ea typeface="+mn-ea"/>
                <a:cs typeface="Times New Roman"/>
              </a:rPr>
              <a:t>Abhishek Bal</a:t>
            </a:r>
            <a:endParaRPr lang="en-US" sz="1700" dirty="0">
              <a:solidFill>
                <a:schemeClr val="tx1"/>
              </a:solidFill>
              <a:latin typeface="Times New Roman" panose="02020603050405020304" pitchFamily="18" charset="0"/>
              <a:ea typeface="+mn-ea"/>
              <a:cs typeface="Times New Roman" panose="02020603050405020304" pitchFamily="18" charset="0"/>
            </a:endParaRPr>
          </a:p>
          <a:p>
            <a:pPr>
              <a:lnSpc>
                <a:spcPct val="90000"/>
              </a:lnSpc>
              <a:buSzPts val="1800"/>
            </a:pPr>
            <a:br>
              <a:rPr lang="en-US" sz="1700" dirty="0">
                <a:latin typeface="Times New Roman"/>
                <a:ea typeface="+mn-ea"/>
                <a:cs typeface="+mn-cs"/>
              </a:rPr>
            </a:br>
            <a:r>
              <a:rPr lang="en-US" sz="1700" b="1" dirty="0">
                <a:solidFill>
                  <a:schemeClr val="tx1"/>
                </a:solidFill>
                <a:latin typeface="Times New Roman"/>
                <a:ea typeface="+mn-ea"/>
                <a:cs typeface="Times New Roman"/>
                <a:sym typeface="Franklin Gothic"/>
              </a:rPr>
              <a:t>Team Leader Name</a:t>
            </a:r>
            <a:r>
              <a:rPr lang="en-US" sz="1700" dirty="0">
                <a:solidFill>
                  <a:schemeClr val="tx1"/>
                </a:solidFill>
                <a:latin typeface="Times New Roman"/>
                <a:ea typeface="+mn-ea"/>
                <a:cs typeface="Times New Roman"/>
                <a:sym typeface="Franklin Gothic"/>
              </a:rPr>
              <a:t>: Rahul </a:t>
            </a:r>
            <a:r>
              <a:rPr lang="en-US" sz="1700" dirty="0" err="1">
                <a:solidFill>
                  <a:schemeClr val="tx1"/>
                </a:solidFill>
                <a:latin typeface="Times New Roman"/>
                <a:ea typeface="+mn-ea"/>
                <a:cs typeface="Times New Roman"/>
                <a:sym typeface="Franklin Gothic"/>
              </a:rPr>
              <a:t>Karmakar</a:t>
            </a:r>
            <a:r>
              <a:rPr lang="en-US" sz="1700" dirty="0">
                <a:solidFill>
                  <a:schemeClr val="tx1"/>
                </a:solidFill>
                <a:latin typeface="Times New Roman"/>
                <a:ea typeface="+mn-ea"/>
                <a:cs typeface="Times New Roman"/>
                <a:sym typeface="Franklin Gothic"/>
              </a:rPr>
              <a:t> </a:t>
            </a:r>
            <a:endParaRPr lang="en-US" sz="1700" dirty="0">
              <a:solidFill>
                <a:schemeClr val="tx1"/>
              </a:solidFill>
              <a:latin typeface="Times New Roman"/>
              <a:ea typeface="+mn-ea"/>
              <a:cs typeface="Times New Roman"/>
            </a:endParaRPr>
          </a:p>
          <a:p>
            <a:pPr>
              <a:lnSpc>
                <a:spcPct val="90000"/>
              </a:lnSpc>
              <a:buSzPts val="1800"/>
            </a:pPr>
            <a:endParaRPr lang="en-US" sz="1700" dirty="0">
              <a:solidFill>
                <a:schemeClr val="tx1"/>
              </a:solidFill>
              <a:latin typeface="Times New Roman"/>
              <a:ea typeface="+mn-ea"/>
              <a:cs typeface="Times New Roman"/>
            </a:endParaRPr>
          </a:p>
          <a:p>
            <a:pPr>
              <a:lnSpc>
                <a:spcPct val="90000"/>
              </a:lnSpc>
              <a:buSzPts val="1800"/>
            </a:pPr>
            <a:r>
              <a:rPr lang="en-US" sz="1700" b="1" dirty="0">
                <a:solidFill>
                  <a:schemeClr val="tx1"/>
                </a:solidFill>
                <a:latin typeface="Times New Roman"/>
                <a:ea typeface="+mn-ea"/>
                <a:cs typeface="Times New Roman"/>
              </a:rPr>
              <a:t>Team Member 1: </a:t>
            </a:r>
            <a:r>
              <a:rPr lang="en-US" sz="1700" dirty="0">
                <a:solidFill>
                  <a:schemeClr val="tx1"/>
                </a:solidFill>
                <a:latin typeface="Times New Roman"/>
                <a:ea typeface="+mn-ea"/>
                <a:cs typeface="Times New Roman"/>
              </a:rPr>
              <a:t>Soumya </a:t>
            </a:r>
            <a:r>
              <a:rPr lang="en-US" sz="1700" dirty="0" err="1">
                <a:solidFill>
                  <a:schemeClr val="tx1"/>
                </a:solidFill>
                <a:latin typeface="Times New Roman"/>
                <a:ea typeface="+mn-ea"/>
                <a:cs typeface="Times New Roman"/>
              </a:rPr>
              <a:t>Kapat</a:t>
            </a:r>
            <a:endParaRPr lang="en-US" sz="1700" dirty="0">
              <a:solidFill>
                <a:schemeClr val="tx1"/>
              </a:solidFill>
              <a:latin typeface="Times New Roman"/>
              <a:ea typeface="+mn-ea"/>
              <a:cs typeface="Times New Roman"/>
            </a:endParaRPr>
          </a:p>
          <a:p>
            <a:pPr>
              <a:lnSpc>
                <a:spcPct val="90000"/>
              </a:lnSpc>
              <a:buSzPts val="1800"/>
            </a:pPr>
            <a:endParaRPr lang="en-US" sz="1700" dirty="0">
              <a:solidFill>
                <a:schemeClr val="tx1"/>
              </a:solidFill>
              <a:latin typeface="Times New Roman"/>
              <a:ea typeface="+mn-ea"/>
              <a:cs typeface="Times New Roman"/>
            </a:endParaRPr>
          </a:p>
          <a:p>
            <a:pPr>
              <a:lnSpc>
                <a:spcPct val="90000"/>
              </a:lnSpc>
              <a:buSzPts val="1800"/>
            </a:pPr>
            <a:r>
              <a:rPr lang="en-US" sz="1700" b="1" dirty="0">
                <a:solidFill>
                  <a:schemeClr val="tx1"/>
                </a:solidFill>
                <a:latin typeface="Times New Roman"/>
                <a:ea typeface="+mn-ea"/>
                <a:cs typeface="Times New Roman"/>
              </a:rPr>
              <a:t>Team Member 2: </a:t>
            </a:r>
            <a:r>
              <a:rPr lang="en-US" sz="1700" dirty="0">
                <a:solidFill>
                  <a:schemeClr val="tx1"/>
                </a:solidFill>
                <a:latin typeface="Times New Roman"/>
                <a:ea typeface="+mn-ea"/>
                <a:cs typeface="Times New Roman"/>
              </a:rPr>
              <a:t>Soumyajit </a:t>
            </a:r>
            <a:r>
              <a:rPr lang="en-US" sz="1700" dirty="0" err="1">
                <a:solidFill>
                  <a:schemeClr val="tx1"/>
                </a:solidFill>
                <a:latin typeface="Times New Roman"/>
                <a:ea typeface="+mn-ea"/>
                <a:cs typeface="Times New Roman"/>
              </a:rPr>
              <a:t>Banik</a:t>
            </a:r>
            <a:endParaRPr lang="en-US" sz="1700" dirty="0">
              <a:solidFill>
                <a:schemeClr val="tx1"/>
              </a:solidFill>
              <a:latin typeface="Times New Roman"/>
              <a:ea typeface="+mn-ea"/>
              <a:cs typeface="Times New Roman"/>
            </a:endParaRPr>
          </a:p>
          <a:p>
            <a:pPr>
              <a:lnSpc>
                <a:spcPct val="90000"/>
              </a:lnSpc>
              <a:buSzPts val="1800"/>
            </a:pPr>
            <a:endParaRPr lang="en-US" sz="1700" dirty="0">
              <a:solidFill>
                <a:schemeClr val="tx1"/>
              </a:solidFill>
              <a:latin typeface="Times New Roman"/>
              <a:ea typeface="+mn-ea"/>
              <a:cs typeface="Times New Roman"/>
            </a:endParaRPr>
          </a:p>
          <a:p>
            <a:pPr>
              <a:lnSpc>
                <a:spcPct val="90000"/>
              </a:lnSpc>
              <a:buSzPts val="1800"/>
            </a:pPr>
            <a:r>
              <a:rPr lang="en-US" sz="1700" b="1" dirty="0">
                <a:solidFill>
                  <a:schemeClr val="tx1"/>
                </a:solidFill>
                <a:latin typeface="Times New Roman"/>
                <a:ea typeface="+mn-ea"/>
                <a:cs typeface="Times New Roman"/>
              </a:rPr>
              <a:t>Team Member 3: </a:t>
            </a:r>
            <a:r>
              <a:rPr lang="en-US" sz="1700" dirty="0">
                <a:solidFill>
                  <a:schemeClr val="tx1"/>
                </a:solidFill>
                <a:latin typeface="Times New Roman"/>
                <a:ea typeface="+mn-ea"/>
                <a:cs typeface="Times New Roman"/>
              </a:rPr>
              <a:t>Sneha Chakraborty</a:t>
            </a:r>
          </a:p>
          <a:p>
            <a:pPr marL="0" indent="0">
              <a:lnSpc>
                <a:spcPct val="90000"/>
              </a:lnSpc>
              <a:spcBef>
                <a:spcPts val="0"/>
              </a:spcBef>
              <a:buSzPts val="1800"/>
            </a:pPr>
            <a:br>
              <a:rPr lang="en-US" sz="1700" dirty="0">
                <a:latin typeface="Times New Roman"/>
                <a:ea typeface="+mn-ea"/>
                <a:cs typeface="+mn-cs"/>
              </a:rPr>
            </a:br>
            <a:r>
              <a:rPr lang="en-US" sz="1700" b="1" dirty="0">
                <a:solidFill>
                  <a:schemeClr val="tx1"/>
                </a:solidFill>
                <a:latin typeface="Times New Roman"/>
                <a:ea typeface="+mn-ea"/>
                <a:cs typeface="Times New Roman"/>
                <a:sym typeface="Franklin Gothic"/>
              </a:rPr>
              <a:t>Institute Name:</a:t>
            </a:r>
            <a:r>
              <a:rPr lang="en-US" sz="1700" dirty="0">
                <a:solidFill>
                  <a:schemeClr val="tx1"/>
                </a:solidFill>
                <a:latin typeface="Times New Roman"/>
                <a:ea typeface="+mn-ea"/>
                <a:cs typeface="Times New Roman"/>
                <a:sym typeface="Franklin Gothic"/>
              </a:rPr>
              <a:t> Future Institute of Engineering and Management</a:t>
            </a:r>
            <a:endParaRPr lang="en-US" sz="1700" dirty="0">
              <a:solidFill>
                <a:schemeClr val="tx1"/>
              </a:solidFill>
              <a:latin typeface="Times New Roman"/>
              <a:ea typeface="+mn-ea"/>
              <a:cs typeface="Times New Roman"/>
            </a:endParaRPr>
          </a:p>
        </p:txBody>
      </p:sp>
      <p:sp>
        <p:nvSpPr>
          <p:cNvPr id="5" name="Google Shape;210;p15">
            <a:extLst>
              <a:ext uri="{FF2B5EF4-FFF2-40B4-BE49-F238E27FC236}">
                <a16:creationId xmlns:a16="http://schemas.microsoft.com/office/drawing/2014/main" id="{FB2541BB-075A-69F8-94C1-930A45149CF5}"/>
              </a:ext>
            </a:extLst>
          </p:cNvPr>
          <p:cNvSpPr txBox="1">
            <a:spLocks noGrp="1"/>
          </p:cNvSpPr>
          <p:nvPr/>
        </p:nvSpPr>
        <p:spPr>
          <a:xfrm>
            <a:off x="1014854" y="686847"/>
            <a:ext cx="10306520" cy="1325563"/>
          </a:xfrm>
          <a:prstGeom prst="rect">
            <a:avLst/>
          </a:prstGeom>
          <a:noFill/>
          <a:ln>
            <a:noFill/>
          </a:ln>
        </p:spPr>
        <p:txBody>
          <a:bodyPr spcFirstLastPara="1" vert="horz" wrap="square" lIns="91440" tIns="45720" rIns="91440" bIns="45720" rtlCol="0" anchor="ctr" anchorCtr="0">
            <a:normAutofit/>
          </a:bodyPr>
          <a:lstStyle>
            <a:lvl1pPr lvl="0" algn="l" defTabSz="914400" rtl="0" eaLnBrk="1" latinLnBrk="0" hangingPunct="1">
              <a:lnSpc>
                <a:spcPct val="90000"/>
              </a:lnSpc>
              <a:spcBef>
                <a:spcPts val="0"/>
              </a:spcBef>
              <a:spcAft>
                <a:spcPts val="0"/>
              </a:spcAft>
              <a:buClr>
                <a:schemeClr val="dk1"/>
              </a:buClr>
              <a:buSzPts val="4400"/>
              <a:buFont typeface="Franklin Gothic"/>
              <a:buNone/>
              <a:defRPr sz="4400" b="1" i="0" kern="1200">
                <a:solidFill>
                  <a:schemeClr val="tx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marL="0" marR="0" lvl="0" indent="0">
              <a:spcBef>
                <a:spcPct val="0"/>
              </a:spcBef>
              <a:spcAft>
                <a:spcPts val="0"/>
              </a:spcAft>
              <a:buClr>
                <a:schemeClr val="dk1"/>
              </a:buClr>
              <a:buSzPts val="3600"/>
            </a:pPr>
            <a:r>
              <a:rPr lang="en-US" sz="4000" b="1" kern="1200" dirty="0">
                <a:solidFill>
                  <a:srgbClr val="FFFFFF"/>
                </a:solidFill>
                <a:latin typeface="+mj-lt"/>
                <a:ea typeface="+mj-ea"/>
                <a:cs typeface="+mj-cs"/>
              </a:rPr>
              <a:t>Basic Details of the Team and Problem Statement</a:t>
            </a:r>
            <a:endParaRPr lang="en-US" sz="4000" kern="1200" dirty="0">
              <a:solidFill>
                <a:srgbClr val="FFFFFF"/>
              </a:solidFill>
              <a:latin typeface="+mj-lt"/>
              <a:ea typeface="+mj-ea"/>
              <a:cs typeface="+mj-cs"/>
            </a:endParaRPr>
          </a:p>
        </p:txBody>
      </p:sp>
      <p:pic>
        <p:nvPicPr>
          <p:cNvPr id="3" name="Picture 3" descr="Chart&#10;&#10;Description automatically generated">
            <a:extLst>
              <a:ext uri="{FF2B5EF4-FFF2-40B4-BE49-F238E27FC236}">
                <a16:creationId xmlns:a16="http://schemas.microsoft.com/office/drawing/2014/main" id="{17F6D3AA-FE55-A9F1-89AE-B05EBB2E76E6}"/>
              </a:ext>
            </a:extLst>
          </p:cNvPr>
          <p:cNvPicPr>
            <a:picLocks noChangeAspect="1"/>
          </p:cNvPicPr>
          <p:nvPr/>
        </p:nvPicPr>
        <p:blipFill>
          <a:blip r:embed="rId3"/>
          <a:stretch>
            <a:fillRect/>
          </a:stretch>
        </p:blipFill>
        <p:spPr>
          <a:xfrm>
            <a:off x="7980108" y="5815455"/>
            <a:ext cx="4143153" cy="984489"/>
          </a:xfrm>
          <a:prstGeom prst="rect">
            <a:avLst/>
          </a:prstGeom>
        </p:spPr>
      </p:pic>
    </p:spTree>
    <p:extLst>
      <p:ext uri="{BB962C8B-B14F-4D97-AF65-F5344CB8AC3E}">
        <p14:creationId xmlns:p14="http://schemas.microsoft.com/office/powerpoint/2010/main" val="1239609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60" name="Rectangle 25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262" name="Freeform: Shape 26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264" name="Rectangle 26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266" name="Rectangle 26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268" name="Freeform: Shape 26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Bookman Old Style"/>
            </a:endParaRPr>
          </a:p>
        </p:txBody>
      </p:sp>
      <p:sp>
        <p:nvSpPr>
          <p:cNvPr id="270" name="Isosceles Triangle 26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272" name="Isosceles Triangle 27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65" name="TextBox 1">
            <a:extLst>
              <a:ext uri="{FF2B5EF4-FFF2-40B4-BE49-F238E27FC236}">
                <a16:creationId xmlns:a16="http://schemas.microsoft.com/office/drawing/2014/main" id="{1E0C7164-3CAB-829E-34A8-D9E7FCC7A466}"/>
              </a:ext>
            </a:extLst>
          </p:cNvPr>
          <p:cNvSpPr txBox="1"/>
          <p:nvPr/>
        </p:nvSpPr>
        <p:spPr>
          <a:xfrm>
            <a:off x="4437512" y="4898008"/>
            <a:ext cx="2309193" cy="478983"/>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2400" b="1">
              <a:latin typeface="Bookman Old Style"/>
            </a:endParaRPr>
          </a:p>
        </p:txBody>
      </p:sp>
      <p:sp>
        <p:nvSpPr>
          <p:cNvPr id="67" name="TextBox 2">
            <a:extLst>
              <a:ext uri="{FF2B5EF4-FFF2-40B4-BE49-F238E27FC236}">
                <a16:creationId xmlns:a16="http://schemas.microsoft.com/office/drawing/2014/main" id="{304E5C98-B06F-3770-5DF5-B9475D89C0F4}"/>
              </a:ext>
            </a:extLst>
          </p:cNvPr>
          <p:cNvSpPr txBox="1"/>
          <p:nvPr/>
        </p:nvSpPr>
        <p:spPr>
          <a:xfrm>
            <a:off x="4175865" y="1000950"/>
            <a:ext cx="3137445"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b="1">
                <a:latin typeface="Bookman Old Style"/>
              </a:rPr>
              <a:t>Result Analysis</a:t>
            </a:r>
          </a:p>
        </p:txBody>
      </p:sp>
      <p:sp>
        <p:nvSpPr>
          <p:cNvPr id="69" name="Rectangle: Rounded Corners 68">
            <a:extLst>
              <a:ext uri="{FF2B5EF4-FFF2-40B4-BE49-F238E27FC236}">
                <a16:creationId xmlns:a16="http://schemas.microsoft.com/office/drawing/2014/main" id="{69D24277-17F3-FFC5-0D07-9FF50178E9B0}"/>
              </a:ext>
            </a:extLst>
          </p:cNvPr>
          <p:cNvSpPr/>
          <p:nvPr/>
        </p:nvSpPr>
        <p:spPr>
          <a:xfrm>
            <a:off x="757980" y="2053366"/>
            <a:ext cx="10657754" cy="3645762"/>
          </a:xfrm>
          <a:prstGeom prst="roundRect">
            <a:avLst/>
          </a:prstGeom>
          <a:gradFill flip="none" rotWithShape="1">
            <a:gsLst>
              <a:gs pos="0">
                <a:srgbClr val="00D05E"/>
              </a:gs>
              <a:gs pos="50000">
                <a:srgbClr val="04E690"/>
              </a:gs>
              <a:gs pos="100000">
                <a:srgbClr val="93FBE0"/>
              </a:gs>
            </a:gsLst>
            <a:lin ang="0" scaled="1"/>
            <a:tileRect/>
          </a:gradFill>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just"/>
            <a:endParaRPr lang="en-IN" dirty="0">
              <a:solidFill>
                <a:schemeClr val="tx1"/>
              </a:solidFill>
              <a:cs typeface="Calibri"/>
            </a:endParaRPr>
          </a:p>
          <a:p>
            <a:pPr algn="just">
              <a:lnSpc>
                <a:spcPct val="150000"/>
              </a:lnSpc>
              <a:buFont typeface="Arial" pitchFamily="2" charset="2"/>
              <a:buChar char="•"/>
            </a:pPr>
            <a:r>
              <a:rPr lang="en-IN" dirty="0">
                <a:solidFill>
                  <a:schemeClr val="tx1"/>
                </a:solidFill>
                <a:ea typeface="+mn-lt"/>
                <a:cs typeface="+mn-lt"/>
              </a:rPr>
              <a:t>The project recognizes the accuracy percentage of the number on the registered number plate which is detected by OCR and then checks that whether the number of the registered number plate detected by OCR is mapped to the RFID of the vehicle. Our initial approach to form an authentication-based system was by detecting registration number plate from the image of the vehicle received from CCTV feed and also fetching the RFID tag details of that vehicle.</a:t>
            </a:r>
            <a:endParaRPr lang="en-IN" dirty="0">
              <a:solidFill>
                <a:schemeClr val="tx1"/>
              </a:solidFill>
              <a:cs typeface="Calibri"/>
            </a:endParaRPr>
          </a:p>
          <a:p>
            <a:pPr algn="just">
              <a:lnSpc>
                <a:spcPct val="150000"/>
              </a:lnSpc>
            </a:pPr>
            <a:endParaRPr lang="en-IN" dirty="0">
              <a:solidFill>
                <a:schemeClr val="tx1"/>
              </a:solidFill>
              <a:ea typeface="+mn-lt"/>
              <a:cs typeface="+mn-lt"/>
            </a:endParaRPr>
          </a:p>
          <a:p>
            <a:pPr algn="just">
              <a:lnSpc>
                <a:spcPct val="150000"/>
              </a:lnSpc>
              <a:buFont typeface="Arial" pitchFamily="2" charset="2"/>
              <a:buChar char="•"/>
            </a:pPr>
            <a:r>
              <a:rPr lang="en-IN" dirty="0">
                <a:solidFill>
                  <a:schemeClr val="tx1"/>
                </a:solidFill>
                <a:ea typeface="+mn-lt"/>
                <a:cs typeface="+mn-lt"/>
              </a:rPr>
              <a:t>Many problems and accuracy issues were faced while we tried to implement this authentication system. This authentication system when used for a less noisy vehicle image with a less polluted environment and proper weather gives more accuracy. An extremely polluted environment or foggy weather can result in a low accuracy of OCR prediction. In case of a blurred image of the vehicle number plate, we can detect it by layer detection technique. But it’s recommended for the system to be used in a less polluted environment in order to get good accuracy.</a:t>
            </a:r>
            <a:endParaRPr lang="en-IN" dirty="0">
              <a:solidFill>
                <a:schemeClr val="tx1"/>
              </a:solidFill>
              <a:cs typeface="Calibri"/>
            </a:endParaRPr>
          </a:p>
          <a:p>
            <a:pPr algn="just">
              <a:buFont typeface="Wingdings" pitchFamily="2" charset="2"/>
              <a:buChar char="Ø"/>
            </a:pPr>
            <a:endParaRPr lang="en-IN" dirty="0">
              <a:solidFill>
                <a:schemeClr val="tx1"/>
              </a:solidFill>
              <a:latin typeface="Bookman Old Style"/>
              <a:cs typeface="Times New Roman"/>
            </a:endParaRPr>
          </a:p>
        </p:txBody>
      </p:sp>
    </p:spTree>
    <p:extLst>
      <p:ext uri="{BB962C8B-B14F-4D97-AF65-F5344CB8AC3E}">
        <p14:creationId xmlns:p14="http://schemas.microsoft.com/office/powerpoint/2010/main" val="192453810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sp>
        <p:nvSpPr>
          <p:cNvPr id="260" name="Rectangle 25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262" name="Freeform: Shape 26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264" name="Rectangle 26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266" name="Rectangle 26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268" name="Freeform: Shape 26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Bookman Old Style"/>
            </a:endParaRPr>
          </a:p>
        </p:txBody>
      </p:sp>
      <p:sp>
        <p:nvSpPr>
          <p:cNvPr id="270" name="Isosceles Triangle 26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272" name="Isosceles Triangle 27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a:endParaRPr>
          </a:p>
        </p:txBody>
      </p:sp>
      <p:sp>
        <p:nvSpPr>
          <p:cNvPr id="65" name="TextBox 1">
            <a:extLst>
              <a:ext uri="{FF2B5EF4-FFF2-40B4-BE49-F238E27FC236}">
                <a16:creationId xmlns:a16="http://schemas.microsoft.com/office/drawing/2014/main" id="{1E0C7164-3CAB-829E-34A8-D9E7FCC7A466}"/>
              </a:ext>
            </a:extLst>
          </p:cNvPr>
          <p:cNvSpPr txBox="1"/>
          <p:nvPr/>
        </p:nvSpPr>
        <p:spPr>
          <a:xfrm>
            <a:off x="4437512" y="4898008"/>
            <a:ext cx="2309193" cy="478983"/>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b="1">
                <a:latin typeface="Bookman Old Style"/>
              </a:rPr>
              <a:t>Dependency</a:t>
            </a:r>
          </a:p>
        </p:txBody>
      </p:sp>
      <p:sp>
        <p:nvSpPr>
          <p:cNvPr id="67" name="TextBox 2">
            <a:extLst>
              <a:ext uri="{FF2B5EF4-FFF2-40B4-BE49-F238E27FC236}">
                <a16:creationId xmlns:a16="http://schemas.microsoft.com/office/drawing/2014/main" id="{304E5C98-B06F-3770-5DF5-B9475D89C0F4}"/>
              </a:ext>
            </a:extLst>
          </p:cNvPr>
          <p:cNvSpPr txBox="1"/>
          <p:nvPr/>
        </p:nvSpPr>
        <p:spPr>
          <a:xfrm>
            <a:off x="4242126" y="396320"/>
            <a:ext cx="2590793" cy="46166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b="1">
                <a:latin typeface="Bookman Old Style"/>
              </a:rPr>
              <a:t>Future Scope</a:t>
            </a:r>
          </a:p>
        </p:txBody>
      </p:sp>
      <p:sp>
        <p:nvSpPr>
          <p:cNvPr id="68" name="Rectangle: Rounded Corners 67">
            <a:extLst>
              <a:ext uri="{FF2B5EF4-FFF2-40B4-BE49-F238E27FC236}">
                <a16:creationId xmlns:a16="http://schemas.microsoft.com/office/drawing/2014/main" id="{7664480D-7798-B441-C697-971A410AFFCF}"/>
              </a:ext>
            </a:extLst>
          </p:cNvPr>
          <p:cNvSpPr/>
          <p:nvPr/>
        </p:nvSpPr>
        <p:spPr>
          <a:xfrm>
            <a:off x="755147" y="2353254"/>
            <a:ext cx="10660587" cy="1176452"/>
          </a:xfrm>
          <a:prstGeom prst="roundRect">
            <a:avLst/>
          </a:prstGeom>
          <a:ln/>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just">
              <a:buFont typeface="Wingdings" pitchFamily="2" charset="2"/>
              <a:buChar char="Ø"/>
            </a:pPr>
            <a:r>
              <a:rPr lang="en-US">
                <a:latin typeface="Bookman Old Style"/>
                <a:cs typeface="Times New Roman"/>
              </a:rPr>
              <a:t> If a car is stolen, an authorized user should log a report into the server, and a network of RFID scanners installed in various check points, traffic signals, and toll plazas throughout the city will search for the reported tag. Once the necessary security system has been discovered, the car will be arrested.</a:t>
            </a:r>
            <a:endParaRPr lang="en-IN">
              <a:latin typeface="Bookman Old Style"/>
              <a:cs typeface="Times New Roman"/>
            </a:endParaRPr>
          </a:p>
        </p:txBody>
      </p:sp>
      <p:sp>
        <p:nvSpPr>
          <p:cNvPr id="69" name="Rectangle: Rounded Corners 68">
            <a:extLst>
              <a:ext uri="{FF2B5EF4-FFF2-40B4-BE49-F238E27FC236}">
                <a16:creationId xmlns:a16="http://schemas.microsoft.com/office/drawing/2014/main" id="{69D24277-17F3-FFC5-0D07-9FF50178E9B0}"/>
              </a:ext>
            </a:extLst>
          </p:cNvPr>
          <p:cNvSpPr/>
          <p:nvPr/>
        </p:nvSpPr>
        <p:spPr>
          <a:xfrm>
            <a:off x="757980" y="1026323"/>
            <a:ext cx="10657754" cy="1152697"/>
          </a:xfrm>
          <a:prstGeom prst="roundRect">
            <a:avLst/>
          </a:prstGeom>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just">
              <a:buFont typeface="Wingdings" pitchFamily="2" charset="2"/>
              <a:buChar char="Ø"/>
            </a:pPr>
            <a:r>
              <a:rPr lang="en-IN">
                <a:latin typeface="Bookman Old Style"/>
                <a:ea typeface="+mn-lt"/>
                <a:cs typeface="Times New Roman"/>
              </a:rPr>
              <a:t> This technology can be implemented where privacy and security need to maintain properly. We can prevent to entry or exit unauthorised vehicle</a:t>
            </a:r>
            <a:endParaRPr lang="en-US">
              <a:latin typeface="Bookman Old Style"/>
              <a:cs typeface="Times New Roman"/>
            </a:endParaRPr>
          </a:p>
        </p:txBody>
      </p:sp>
      <p:sp>
        <p:nvSpPr>
          <p:cNvPr id="70" name="Rectangle: Rounded Corners 69">
            <a:extLst>
              <a:ext uri="{FF2B5EF4-FFF2-40B4-BE49-F238E27FC236}">
                <a16:creationId xmlns:a16="http://schemas.microsoft.com/office/drawing/2014/main" id="{65766C6F-735F-3B08-93AE-512A03BF00B8}"/>
              </a:ext>
            </a:extLst>
          </p:cNvPr>
          <p:cNvSpPr/>
          <p:nvPr/>
        </p:nvSpPr>
        <p:spPr>
          <a:xfrm>
            <a:off x="750805" y="3690183"/>
            <a:ext cx="10664929" cy="1024802"/>
          </a:xfrm>
          <a:prstGeom prst="roundRect">
            <a:avLst/>
          </a:prstGeom>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just">
              <a:buFont typeface="Wingdings" pitchFamily="2" charset="2"/>
              <a:buChar char="Ø"/>
            </a:pPr>
            <a:r>
              <a:rPr lang="en-US">
                <a:solidFill>
                  <a:schemeClr val="bg1"/>
                </a:solidFill>
                <a:latin typeface="Bookman Old Style"/>
                <a:cs typeface="Times New Roman"/>
              </a:rPr>
              <a:t> We want to improve our system by which extract the </a:t>
            </a:r>
            <a:r>
              <a:rPr lang="en-US">
                <a:latin typeface="Bookman Old Style"/>
                <a:cs typeface="Times New Roman"/>
              </a:rPr>
              <a:t>vehicle information i</a:t>
            </a:r>
            <a:r>
              <a:rPr lang="en-US">
                <a:solidFill>
                  <a:schemeClr val="bg1"/>
                </a:solidFill>
                <a:latin typeface="Bookman Old Style"/>
                <a:cs typeface="Times New Roman"/>
              </a:rPr>
              <a:t>n case of highly polluted area or any place where visibility is poor.</a:t>
            </a:r>
          </a:p>
        </p:txBody>
      </p:sp>
      <p:sp>
        <p:nvSpPr>
          <p:cNvPr id="63" name="Rectangle: Single Corner Rounded 62">
            <a:extLst>
              <a:ext uri="{FF2B5EF4-FFF2-40B4-BE49-F238E27FC236}">
                <a16:creationId xmlns:a16="http://schemas.microsoft.com/office/drawing/2014/main" id="{E3786573-98A2-451B-6C9A-39CBF44CEFF2}"/>
              </a:ext>
            </a:extLst>
          </p:cNvPr>
          <p:cNvSpPr/>
          <p:nvPr/>
        </p:nvSpPr>
        <p:spPr>
          <a:xfrm>
            <a:off x="750805" y="5536976"/>
            <a:ext cx="10657073" cy="913012"/>
          </a:xfrm>
          <a:prstGeom prst="round1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285750" indent="-285750" algn="just">
              <a:buFont typeface="Wingdings" pitchFamily="2" charset="2"/>
              <a:buChar char="q"/>
            </a:pPr>
            <a:r>
              <a:rPr lang="en-US" dirty="0">
                <a:latin typeface="Bookman Old Style"/>
                <a:cs typeface="Times New Roman"/>
              </a:rPr>
              <a:t>Extremely polluted environment or fog can result in low accuracy of OCR predictions.</a:t>
            </a:r>
          </a:p>
        </p:txBody>
      </p:sp>
    </p:spTree>
    <p:extLst>
      <p:ext uri="{BB962C8B-B14F-4D97-AF65-F5344CB8AC3E}">
        <p14:creationId xmlns:p14="http://schemas.microsoft.com/office/powerpoint/2010/main" val="23520254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7756F2-AE85-1A3A-52EC-806CCFAE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261">
            <a:extLst>
              <a:ext uri="{FF2B5EF4-FFF2-40B4-BE49-F238E27FC236}">
                <a16:creationId xmlns:a16="http://schemas.microsoft.com/office/drawing/2014/main" id="{E02CDA9A-22F5-3658-2CF0-A2DFD0152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B3F5CF8-454D-B611-CF7F-98754539E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8BE7A8FE-4BAB-DAC0-2782-899BC8DD0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76DE2BBB-901C-A2D9-A5D9-405AA0AA47FA}"/>
              </a:ext>
            </a:extLst>
          </p:cNvPr>
          <p:cNvSpPr>
            <a:spLocks noGrp="1" noChangeArrowheads="1"/>
            <a:extLst>
              <a:ext uri="smNativeData">
                <pr:smNativeData xmlns:lc="http://schemas.openxmlformats.org/drawingml/2006/lockedCanvas" xmlns:pr="smNativeData" xmlns:p14="http://schemas.microsoft.com/office/powerpoint/2010/main" xmlns="" val="SMDATA_13_y1FBYxMAAAAlAAAAZAAAAA0AAAAAkAAAAEgAAACQAAAASAAAAAAAAAABAAAAAAAAAAEAAABQAAAAAAAAAAAA4D8AAAAAAADgPwAAAAAAAOA/AAAAAAAA4D8AAAAAAADgPwAAAAAAAOA/AAAAAAAA4D8AAAAAAADgPwAAAAAAAOA/AAAAAAAA4D8CAAAAjAAAAAAAAAAAAAAARlNZ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GU1kF////AQAAAAAAAAAAAAAAAAAAAAAAAAAAAAAAAAAAAAAAAAAAAAAAAn9/fwDr6+sDzMzMAMDA/wB/f38AAAAAAAAAAAAAAAAAAAAAAAAAAAAhAAAAGAAAABQAAACTAwAAag0AAJUoAAAKJAAAEAAAACYAAAAIAAAAASAAAAAAAAA="/>
              </a:ext>
            </a:extLst>
          </p:cNvSpPr>
          <p:nvPr/>
        </p:nvSpPr>
        <p:spPr>
          <a:xfrm>
            <a:off x="895764" y="2230286"/>
            <a:ext cx="8848329" cy="3677920"/>
          </a:xfrm>
          <a:prstGeom prst="rect">
            <a:avLst/>
          </a:prstGeom>
        </p:spPr>
        <p:txBody>
          <a:bodyPr vert="horz" wrap="square" lIns="91440" tIns="45720" rIns="91440" bIns="45720" numCol="1" spcCol="215900" anchor="ctr">
            <a:prstTxWarp prst="textNoShape">
              <a:avLst/>
            </a:prstTxWarp>
          </a:bodyPr>
          <a:lstStyle>
            <a:lvl1pPr marL="306070" marR="0" indent="-306070" algn="l" defTabSz="457200">
              <a:lnSpc>
                <a:spcPct val="100000"/>
              </a:lnSpc>
              <a:spcBef>
                <a:spcPts val="430"/>
              </a:spcBef>
              <a:spcAft>
                <a:spcPts val="600"/>
              </a:spcAft>
              <a:buClr>
                <a:schemeClr val="accent2"/>
              </a:buClr>
              <a:buSzPts val="1655"/>
              <a:buFont typeface="Wingdings 2" pitchFamily="1" charset="2"/>
              <a:buChar char=""/>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1pPr>
            <a:lvl2pPr marL="629920" marR="0" indent="-306070" algn="l" defTabSz="457200">
              <a:lnSpc>
                <a:spcPct val="100000"/>
              </a:lnSpc>
              <a:spcBef>
                <a:spcPts val="380"/>
              </a:spcBef>
              <a:spcAft>
                <a:spcPts val="600"/>
              </a:spcAft>
              <a:buClr>
                <a:schemeClr val="accent2"/>
              </a:buClr>
              <a:buSzPts val="1470"/>
              <a:buFont typeface="Wingdings 2" pitchFamily="1" charset="2"/>
              <a:buChar char=""/>
              <a:tabLst/>
              <a:defRPr lang="en-us" sz="1600" b="0" i="0" u="none" strike="noStrike" kern="1" spc="0" baseline="0">
                <a:solidFill>
                  <a:schemeClr val="tx2"/>
                </a:solidFill>
                <a:effectLst/>
                <a:latin typeface="Gill Sans MT" pitchFamily="2" charset="0"/>
                <a:ea typeface="Gill Sans MT" pitchFamily="2" charset="0"/>
                <a:cs typeface="Gill Sans MT" pitchFamily="2" charset="0"/>
              </a:defRPr>
            </a:lvl2pPr>
            <a:lvl3pPr marL="899795" marR="0" indent="-269875" algn="l" defTabSz="457200">
              <a:lnSpc>
                <a:spcPct val="100000"/>
              </a:lnSpc>
              <a:spcBef>
                <a:spcPts val="335"/>
              </a:spcBef>
              <a:spcAft>
                <a:spcPts val="600"/>
              </a:spcAft>
              <a:buClr>
                <a:schemeClr val="accent2"/>
              </a:buClr>
              <a:buSzPts val="1285"/>
              <a:buFont typeface="Wingdings 2" pitchFamily="1" charset="2"/>
              <a:buChar char=""/>
              <a:tabLst/>
              <a:defRPr lang="en-us" sz="1400" b="0" i="0" u="none" strike="noStrike" kern="1" spc="0" baseline="0">
                <a:solidFill>
                  <a:schemeClr val="tx2"/>
                </a:solidFill>
                <a:effectLst/>
                <a:latin typeface="Gill Sans MT" pitchFamily="2" charset="0"/>
                <a:ea typeface="Gill Sans MT" pitchFamily="2" charset="0"/>
                <a:cs typeface="Gill Sans MT" pitchFamily="2" charset="0"/>
              </a:defRPr>
            </a:lvl3pPr>
            <a:lvl4pPr marL="1242060" marR="0" indent="-234315" algn="l" defTabSz="457200">
              <a:lnSpc>
                <a:spcPct val="100000"/>
              </a:lnSpc>
              <a:spcBef>
                <a:spcPts val="285"/>
              </a:spcBef>
              <a:spcAft>
                <a:spcPts val="600"/>
              </a:spcAft>
              <a:buClr>
                <a:schemeClr val="accent2"/>
              </a:buClr>
              <a:buSzPts val="1100"/>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4pPr>
            <a:lvl5pPr marL="1602105" marR="0" indent="-234315" algn="l" defTabSz="457200">
              <a:lnSpc>
                <a:spcPct val="100000"/>
              </a:lnSpc>
              <a:spcBef>
                <a:spcPts val="285"/>
              </a:spcBef>
              <a:spcAft>
                <a:spcPts val="600"/>
              </a:spcAft>
              <a:buClr>
                <a:schemeClr val="accent2"/>
              </a:buClr>
              <a:buSzPts val="1100"/>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5pPr>
            <a:lvl6pPr marL="1899920" marR="0" indent="-228600" algn="l" defTabSz="457200">
              <a:lnSpc>
                <a:spcPct val="100000"/>
              </a:lnSpc>
              <a:spcBef>
                <a:spcPts val="0"/>
              </a:spcBef>
              <a:spcAft>
                <a:spcPts val="600"/>
              </a:spcAft>
              <a:buClr>
                <a:schemeClr val="accent2"/>
              </a:buClr>
              <a:buSzTx/>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6pPr>
            <a:lvl7pPr marL="2200275" marR="0" indent="-228600" algn="l" defTabSz="457200">
              <a:lnSpc>
                <a:spcPct val="100000"/>
              </a:lnSpc>
              <a:spcBef>
                <a:spcPts val="0"/>
              </a:spcBef>
              <a:spcAft>
                <a:spcPts val="600"/>
              </a:spcAft>
              <a:buClr>
                <a:schemeClr val="accent2"/>
              </a:buClr>
              <a:buSzTx/>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7pPr>
            <a:lvl8pPr marL="2499995" marR="0" indent="-228600" algn="l" defTabSz="457200">
              <a:lnSpc>
                <a:spcPct val="100000"/>
              </a:lnSpc>
              <a:spcBef>
                <a:spcPts val="0"/>
              </a:spcBef>
              <a:spcAft>
                <a:spcPts val="600"/>
              </a:spcAft>
              <a:buClr>
                <a:schemeClr val="accent2"/>
              </a:buClr>
              <a:buSzTx/>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8pPr>
            <a:lvl9pPr marL="2799715" marR="0" indent="-228600" algn="l" defTabSz="457200">
              <a:lnSpc>
                <a:spcPct val="100000"/>
              </a:lnSpc>
              <a:spcBef>
                <a:spcPts val="0"/>
              </a:spcBef>
              <a:spcAft>
                <a:spcPts val="600"/>
              </a:spcAft>
              <a:buClr>
                <a:schemeClr val="accent2"/>
              </a:buClr>
              <a:buSzTx/>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9pPr>
          </a:lstStyle>
          <a:p>
            <a:pPr marL="0" indent="0">
              <a:lnSpc>
                <a:spcPct val="150000"/>
              </a:lnSpc>
              <a:buNone/>
              <a:defRPr lang="en-us"/>
            </a:pPr>
            <a:r>
              <a:rPr lang="en-US" dirty="0">
                <a:latin typeface="Gill Sans MT"/>
              </a:rPr>
              <a:t>Based on the internet study and existing research paper analysis, we found that either the car was recognized using a registration number plate or detected using RFID but both aren’t used simultaneously for verification but the problem is that it may be possible that two vehicles exchange registration plates for nefarious reasons, such as theft or forgery, which can be challenging to identify. To overcome this kind of situation, we can verify RFID and registration plates simultaneously and also keep logs of vehicles that enters and exits the compound which becomes very important in case of tracking runaway vehicles.</a:t>
            </a:r>
            <a:endParaRPr lang="en-US" dirty="0"/>
          </a:p>
          <a:p>
            <a:pPr>
              <a:defRPr lang="en-us"/>
            </a:pPr>
            <a:endParaRPr lang="en-US" dirty="0"/>
          </a:p>
          <a:p>
            <a:pPr>
              <a:defRPr lang="en-us"/>
            </a:pPr>
            <a:endParaRPr dirty="0"/>
          </a:p>
        </p:txBody>
      </p:sp>
      <p:sp>
        <p:nvSpPr>
          <p:cNvPr id="6" name="Isosceles Triangle 5">
            <a:extLst>
              <a:ext uri="{FF2B5EF4-FFF2-40B4-BE49-F238E27FC236}">
                <a16:creationId xmlns:a16="http://schemas.microsoft.com/office/drawing/2014/main" id="{C6B1287F-F328-A113-17C0-D1023AB50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BE5A8751-A006-0D0B-97E1-B025717D339D}"/>
              </a:ext>
            </a:extLst>
          </p:cNvPr>
          <p:cNvSpPr>
            <a:spLocks noGrp="1" noChangeArrowheads="1"/>
            <a:extLst>
              <a:ext uri="smNativeData">
                <pr:smNativeData xmlns:lc="http://schemas.openxmlformats.org/drawingml/2006/lockedCanvas" xmlns:pr="smNativeData" xmlns:p14="http://schemas.microsoft.com/office/powerpoint/2010/main" xmlns="" val="SMDATA_13_y1FBYxMAAAAlAAAAZAAAAA0AAAAAkAAAAEgAAACQAAAASAAAAAAAAAACAAAAAAAAAAEAAABQAAAAAAAAAAAA4D8AAAAAAADgPwAAAAAAAOA/AAAAAAAA4D8AAAAAAADgPwAAAAAAAOA/AAAAAAAA4D8AAAAAAADgPwAAAAAAAOA/AAAAAAAA4D8CAAAAjAAAAAAAAAAAAAAARlNZ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GU1kF////AQAAAAAAAAAAAAAAAAAAAAAAAAAAAAAAAAAAAAAAAAAAAAAAAn9/fwDr6+sDzMzMAMDA/wB/f38AAAAAAAAAAAAAAAAAAAAAAAAAAAAhAAAAGAAAABQAAACTAwAAUgQAAG1HAACOCgAAEAAAACYAAAAIAAAAAAAAAAAAAAA="/>
              </a:ext>
            </a:extLst>
          </p:cNvSpPr>
          <p:nvPr/>
        </p:nvSpPr>
        <p:spPr>
          <a:xfrm>
            <a:off x="581025" y="702310"/>
            <a:ext cx="11029950" cy="1013460"/>
          </a:xfrm>
          <a:prstGeom prst="rect">
            <a:avLst/>
          </a:prstGeom>
          <a:gradFill flip="none" rotWithShape="1">
            <a:gsLst>
              <a:gs pos="0">
                <a:srgbClr val="B982D1"/>
              </a:gs>
              <a:gs pos="50000">
                <a:srgbClr val="F7BAE3"/>
              </a:gs>
              <a:gs pos="100000">
                <a:srgbClr val="B982D1">
                  <a:tint val="23500"/>
                  <a:satMod val="160000"/>
                </a:srgbClr>
              </a:gs>
            </a:gsLst>
            <a:lin ang="2700000" scaled="1"/>
            <a:tileRect/>
          </a:gradFill>
          <a:ln>
            <a:solidFill>
              <a:schemeClr val="accent3">
                <a:lumMod val="60000"/>
                <a:lumOff val="40000"/>
              </a:schemeClr>
            </a:solidFill>
            <a:extLst>
              <a:ext uri="{C807C97D-BFC1-408E-A445-0C87EB9F89A2}">
                <ask:lineSketchStyleProps xmlns:ask="http://schemas.microsoft.com/office/drawing/2018/sketchyshapes">
                  <ask:type>
                    <ask:lineSketchFreehand/>
                  </ask:type>
                </ask:lineSketchStyleProps>
              </a:ext>
            </a:extLst>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spcCol="215900" anchor="b">
            <a:prstTxWarp prst="textNoShape">
              <a:avLst/>
            </a:prstTxWarp>
          </a:bodyPr>
          <a:lstStyle>
            <a:lvl1pPr marL="0" marR="0" indent="0" algn="l" defTabSz="457200">
              <a:lnSpc>
                <a:spcPct val="100000"/>
              </a:lnSpc>
              <a:spcBef>
                <a:spcPts val="0"/>
              </a:spcBef>
              <a:spcAft>
                <a:spcPts val="0"/>
              </a:spcAft>
              <a:buNone/>
              <a:tabLst/>
              <a:defRPr lang="en-us" sz="2800" b="0" i="0" u="none" strike="noStrike" kern="1" cap="all" spc="0" baseline="0">
                <a:solidFill>
                  <a:schemeClr val="bg1"/>
                </a:solidFill>
                <a:effectLst/>
                <a:latin typeface="Gill Sans MT" pitchFamily="2" charset="0"/>
                <a:ea typeface="Gill Sans MT" pitchFamily="2" charset="0"/>
                <a:cs typeface="Gill Sans MT" pitchFamily="2" charset="0"/>
              </a:defRPr>
            </a:lvl1pPr>
            <a:lvl2pPr marL="4572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2pPr>
            <a:lvl3pPr marL="9144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3pPr>
            <a:lvl4pPr marL="13716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4pPr>
            <a:lvl5pPr marL="18288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5pPr>
            <a:lvl6pPr marL="22860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6pPr>
            <a:lvl7pPr marL="27432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7pPr>
            <a:lvl8pPr marL="32004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8pPr>
            <a:lvl9pPr marL="36576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9pPr>
          </a:lstStyle>
          <a:p>
            <a:pPr>
              <a:defRPr lang="en-us" cap="all"/>
            </a:pPr>
            <a:r>
              <a:rPr lang="en-US">
                <a:solidFill>
                  <a:schemeClr val="tx1"/>
                </a:solidFill>
                <a:latin typeface="Gill Sans MT"/>
              </a:rPr>
              <a:t>Research gap</a:t>
            </a:r>
            <a:endParaRPr>
              <a:solidFill>
                <a:schemeClr val="tx1"/>
              </a:solidFill>
              <a:latin typeface="Gill Sans MT"/>
            </a:endParaRPr>
          </a:p>
        </p:txBody>
      </p:sp>
    </p:spTree>
    <p:extLst>
      <p:ext uri="{BB962C8B-B14F-4D97-AF65-F5344CB8AC3E}">
        <p14:creationId xmlns:p14="http://schemas.microsoft.com/office/powerpoint/2010/main" val="2383323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7756F2-AE85-1A3A-52EC-806CCFAE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261">
            <a:extLst>
              <a:ext uri="{FF2B5EF4-FFF2-40B4-BE49-F238E27FC236}">
                <a16:creationId xmlns:a16="http://schemas.microsoft.com/office/drawing/2014/main" id="{E02CDA9A-22F5-3658-2CF0-A2DFD0152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B3F5CF8-454D-B611-CF7F-98754539E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8BE7A8FE-4BAB-DAC0-2782-899BC8DD0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BE5A8751-A006-0D0B-97E1-B025717D339D}"/>
              </a:ext>
            </a:extLst>
          </p:cNvPr>
          <p:cNvSpPr>
            <a:spLocks noGrp="1" noChangeArrowheads="1"/>
            <a:extLst>
              <a:ext uri="smNativeData">
                <pr:smNativeData xmlns:p14="http://schemas.microsoft.com/office/powerpoint/2010/main" xmlns:pr="smNativeData" xmlns:lc="http://schemas.openxmlformats.org/drawingml/2006/lockedCanvas" xmlns="" val="SMDATA_13_y1FBYxMAAAAlAAAAZAAAAA0AAAAAkAAAAEgAAACQAAAASAAAAAAAAAACAAAAAAAAAAEAAABQAAAAAAAAAAAA4D8AAAAAAADgPwAAAAAAAOA/AAAAAAAA4D8AAAAAAADgPwAAAAAAAOA/AAAAAAAA4D8AAAAAAADgPwAAAAAAAOA/AAAAAAAA4D8CAAAAjAAAAAAAAAAAAAAARlNZ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GU1kF////AQAAAAAAAAAAAAAAAAAAAAAAAAAAAAAAAAAAAAAAAAAAAAAAAn9/fwDr6+sDzMzMAMDA/wB/f38AAAAAAAAAAAAAAAAAAAAAAAAAAAAhAAAAGAAAABQAAACTAwAAUgQAAG1HAACOCgAAEAAAACYAAAAIAAAAAAAAAAAAAAA="/>
              </a:ext>
            </a:extLst>
          </p:cNvSpPr>
          <p:nvPr/>
        </p:nvSpPr>
        <p:spPr>
          <a:xfrm>
            <a:off x="581025" y="702310"/>
            <a:ext cx="11029950" cy="1013460"/>
          </a:xfrm>
          <a:prstGeom prst="rect">
            <a:avLst/>
          </a:prstGeom>
          <a:gradFill flip="none" rotWithShape="1">
            <a:gsLst>
              <a:gs pos="0">
                <a:schemeClr val="tx2">
                  <a:lumMod val="60000"/>
                  <a:lumOff val="40000"/>
                </a:schemeClr>
              </a:gs>
              <a:gs pos="50000">
                <a:srgbClr val="CFB0E6"/>
              </a:gs>
              <a:gs pos="100000">
                <a:schemeClr val="tx2">
                  <a:lumMod val="40000"/>
                  <a:lumOff val="60000"/>
                  <a:tint val="23500"/>
                  <a:satMod val="160000"/>
                </a:schemeClr>
              </a:gs>
            </a:gsLst>
            <a:lin ang="2700000" scaled="1"/>
            <a:tileRect/>
          </a:gradFill>
          <a:ln>
            <a:extLst>
              <a:ext uri="{C807C97D-BFC1-408E-A445-0C87EB9F89A2}">
                <ask:lineSketchStyleProps xmlns:ask="http://schemas.microsoft.com/office/drawing/2018/sketchyshapes">
                  <ask:type>
                    <ask:lineSketchFreehand/>
                  </ask:type>
                </ask:lineSketchStyleProps>
              </a:ext>
            </a:extLst>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spcCol="215900" anchor="b">
            <a:prstTxWarp prst="textNoShape">
              <a:avLst/>
            </a:prstTxWarp>
          </a:bodyPr>
          <a:lstStyle>
            <a:lvl1pPr marL="0" marR="0" indent="0" algn="l" defTabSz="457200">
              <a:lnSpc>
                <a:spcPct val="100000"/>
              </a:lnSpc>
              <a:spcBef>
                <a:spcPts val="0"/>
              </a:spcBef>
              <a:spcAft>
                <a:spcPts val="0"/>
              </a:spcAft>
              <a:buNone/>
              <a:tabLst/>
              <a:defRPr lang="en-us" sz="2800" b="0" i="0" u="none" strike="noStrike" kern="1" cap="all" spc="0" baseline="0">
                <a:solidFill>
                  <a:schemeClr val="bg1"/>
                </a:solidFill>
                <a:effectLst/>
                <a:latin typeface="Gill Sans MT" pitchFamily="2" charset="0"/>
                <a:ea typeface="Gill Sans MT" pitchFamily="2" charset="0"/>
                <a:cs typeface="Gill Sans MT" pitchFamily="2" charset="0"/>
              </a:defRPr>
            </a:lvl1pPr>
            <a:lvl2pPr marL="4572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2pPr>
            <a:lvl3pPr marL="9144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3pPr>
            <a:lvl4pPr marL="13716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4pPr>
            <a:lvl5pPr marL="18288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5pPr>
            <a:lvl6pPr marL="22860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6pPr>
            <a:lvl7pPr marL="27432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7pPr>
            <a:lvl8pPr marL="32004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8pPr>
            <a:lvl9pPr marL="3657600" marR="0" indent="0" algn="l" defTabSz="457200">
              <a:lnSpc>
                <a:spcPct val="100000"/>
              </a:lnSpc>
              <a:spcBef>
                <a:spcPts val="0"/>
              </a:spcBef>
              <a:spcAft>
                <a:spcPts val="0"/>
              </a:spcAft>
              <a:buNone/>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9pPr>
          </a:lstStyle>
          <a:p>
            <a:pPr>
              <a:defRPr lang="en-us" cap="all"/>
            </a:pPr>
            <a:r>
              <a:rPr>
                <a:solidFill>
                  <a:schemeClr val="tx1"/>
                </a:solidFill>
                <a:latin typeface="Gill Sans MT"/>
              </a:rPr>
              <a:t>AIM of the project</a:t>
            </a:r>
          </a:p>
        </p:txBody>
      </p:sp>
      <p:sp>
        <p:nvSpPr>
          <p:cNvPr id="20" name="Content Placeholder 2">
            <a:extLst>
              <a:ext uri="{FF2B5EF4-FFF2-40B4-BE49-F238E27FC236}">
                <a16:creationId xmlns:a16="http://schemas.microsoft.com/office/drawing/2014/main" id="{76DE2BBB-901C-A2D9-A5D9-405AA0AA47FA}"/>
              </a:ext>
            </a:extLst>
          </p:cNvPr>
          <p:cNvSpPr>
            <a:spLocks noGrp="1" noChangeArrowheads="1"/>
            <a:extLst>
              <a:ext uri="smNativeData">
                <pr:smNativeData xmlns:p14="http://schemas.microsoft.com/office/powerpoint/2010/main" xmlns:pr="smNativeData" xmlns:lc="http://schemas.openxmlformats.org/drawingml/2006/lockedCanvas" xmlns="" val="SMDATA_13_y1FBYxMAAAAlAAAAZAAAAA0AAAAAkAAAAEgAAACQAAAASAAAAAAAAAABAAAAAAAAAAEAAABQAAAAAAAAAAAA4D8AAAAAAADgPwAAAAAAAOA/AAAAAAAA4D8AAAAAAADgPwAAAAAAAOA/AAAAAAAA4D8AAAAAAADgPwAAAAAAAOA/AAAAAAAA4D8CAAAAjAAAAAAAAAAAAAAARlNZ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GU1kF////AQAAAAAAAAAAAAAAAAAAAAAAAAAAAAAAAAAAAAAAAAAAAAAAAn9/fwDr6+sDzMzMAMDA/wB/f38AAAAAAAAAAAAAAAAAAAAAAAAAAAAhAAAAGAAAABQAAACTAwAAag0AAJUoAAAKJAAAEAAAACYAAAAIAAAAASAAAAAAAAA="/>
              </a:ext>
            </a:extLst>
          </p:cNvSpPr>
          <p:nvPr/>
        </p:nvSpPr>
        <p:spPr>
          <a:xfrm>
            <a:off x="581025" y="2180590"/>
            <a:ext cx="6015990" cy="3677920"/>
          </a:xfrm>
          <a:prstGeom prst="rect">
            <a:avLst/>
          </a:prstGeom>
        </p:spPr>
        <p:txBody>
          <a:bodyPr vert="horz" wrap="square" lIns="91440" tIns="45720" rIns="91440" bIns="45720" numCol="1" spcCol="215900" anchor="ctr">
            <a:prstTxWarp prst="textNoShape">
              <a:avLst/>
            </a:prstTxWarp>
          </a:bodyPr>
          <a:lstStyle>
            <a:lvl1pPr marL="306070" marR="0" indent="-306070" algn="l" defTabSz="457200">
              <a:lnSpc>
                <a:spcPct val="100000"/>
              </a:lnSpc>
              <a:spcBef>
                <a:spcPts val="430"/>
              </a:spcBef>
              <a:spcAft>
                <a:spcPts val="600"/>
              </a:spcAft>
              <a:buClr>
                <a:schemeClr val="accent2"/>
              </a:buClr>
              <a:buSzPts val="1655"/>
              <a:buFont typeface="Wingdings 2" pitchFamily="1" charset="2"/>
              <a:buChar char=""/>
              <a:tabLst/>
              <a:defRPr lang="en-us" sz="1800" b="0" i="0" u="none" strike="noStrike" kern="1" spc="0" baseline="0">
                <a:solidFill>
                  <a:schemeClr val="tx2"/>
                </a:solidFill>
                <a:effectLst/>
                <a:latin typeface="Gill Sans MT" pitchFamily="2" charset="0"/>
                <a:ea typeface="Gill Sans MT" pitchFamily="2" charset="0"/>
                <a:cs typeface="Gill Sans MT" pitchFamily="2" charset="0"/>
              </a:defRPr>
            </a:lvl1pPr>
            <a:lvl2pPr marL="629920" marR="0" indent="-306070" algn="l" defTabSz="457200">
              <a:lnSpc>
                <a:spcPct val="100000"/>
              </a:lnSpc>
              <a:spcBef>
                <a:spcPts val="380"/>
              </a:spcBef>
              <a:spcAft>
                <a:spcPts val="600"/>
              </a:spcAft>
              <a:buClr>
                <a:schemeClr val="accent2"/>
              </a:buClr>
              <a:buSzPts val="1470"/>
              <a:buFont typeface="Wingdings 2" pitchFamily="1" charset="2"/>
              <a:buChar char=""/>
              <a:tabLst/>
              <a:defRPr lang="en-us" sz="1600" b="0" i="0" u="none" strike="noStrike" kern="1" spc="0" baseline="0">
                <a:solidFill>
                  <a:schemeClr val="tx2"/>
                </a:solidFill>
                <a:effectLst/>
                <a:latin typeface="Gill Sans MT" pitchFamily="2" charset="0"/>
                <a:ea typeface="Gill Sans MT" pitchFamily="2" charset="0"/>
                <a:cs typeface="Gill Sans MT" pitchFamily="2" charset="0"/>
              </a:defRPr>
            </a:lvl2pPr>
            <a:lvl3pPr marL="899795" marR="0" indent="-269875" algn="l" defTabSz="457200">
              <a:lnSpc>
                <a:spcPct val="100000"/>
              </a:lnSpc>
              <a:spcBef>
                <a:spcPts val="335"/>
              </a:spcBef>
              <a:spcAft>
                <a:spcPts val="600"/>
              </a:spcAft>
              <a:buClr>
                <a:schemeClr val="accent2"/>
              </a:buClr>
              <a:buSzPts val="1285"/>
              <a:buFont typeface="Wingdings 2" pitchFamily="1" charset="2"/>
              <a:buChar char=""/>
              <a:tabLst/>
              <a:defRPr lang="en-us" sz="1400" b="0" i="0" u="none" strike="noStrike" kern="1" spc="0" baseline="0">
                <a:solidFill>
                  <a:schemeClr val="tx2"/>
                </a:solidFill>
                <a:effectLst/>
                <a:latin typeface="Gill Sans MT" pitchFamily="2" charset="0"/>
                <a:ea typeface="Gill Sans MT" pitchFamily="2" charset="0"/>
                <a:cs typeface="Gill Sans MT" pitchFamily="2" charset="0"/>
              </a:defRPr>
            </a:lvl3pPr>
            <a:lvl4pPr marL="1242060" marR="0" indent="-234315" algn="l" defTabSz="457200">
              <a:lnSpc>
                <a:spcPct val="100000"/>
              </a:lnSpc>
              <a:spcBef>
                <a:spcPts val="285"/>
              </a:spcBef>
              <a:spcAft>
                <a:spcPts val="600"/>
              </a:spcAft>
              <a:buClr>
                <a:schemeClr val="accent2"/>
              </a:buClr>
              <a:buSzPts val="1100"/>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4pPr>
            <a:lvl5pPr marL="1602105" marR="0" indent="-234315" algn="l" defTabSz="457200">
              <a:lnSpc>
                <a:spcPct val="100000"/>
              </a:lnSpc>
              <a:spcBef>
                <a:spcPts val="285"/>
              </a:spcBef>
              <a:spcAft>
                <a:spcPts val="600"/>
              </a:spcAft>
              <a:buClr>
                <a:schemeClr val="accent2"/>
              </a:buClr>
              <a:buSzPts val="1100"/>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5pPr>
            <a:lvl6pPr marL="1899920" marR="0" indent="-228600" algn="l" defTabSz="457200">
              <a:lnSpc>
                <a:spcPct val="100000"/>
              </a:lnSpc>
              <a:spcBef>
                <a:spcPts val="0"/>
              </a:spcBef>
              <a:spcAft>
                <a:spcPts val="600"/>
              </a:spcAft>
              <a:buClr>
                <a:schemeClr val="accent2"/>
              </a:buClr>
              <a:buSzTx/>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6pPr>
            <a:lvl7pPr marL="2200275" marR="0" indent="-228600" algn="l" defTabSz="457200">
              <a:lnSpc>
                <a:spcPct val="100000"/>
              </a:lnSpc>
              <a:spcBef>
                <a:spcPts val="0"/>
              </a:spcBef>
              <a:spcAft>
                <a:spcPts val="600"/>
              </a:spcAft>
              <a:buClr>
                <a:schemeClr val="accent2"/>
              </a:buClr>
              <a:buSzTx/>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7pPr>
            <a:lvl8pPr marL="2499995" marR="0" indent="-228600" algn="l" defTabSz="457200">
              <a:lnSpc>
                <a:spcPct val="100000"/>
              </a:lnSpc>
              <a:spcBef>
                <a:spcPts val="0"/>
              </a:spcBef>
              <a:spcAft>
                <a:spcPts val="600"/>
              </a:spcAft>
              <a:buClr>
                <a:schemeClr val="accent2"/>
              </a:buClr>
              <a:buSzTx/>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8pPr>
            <a:lvl9pPr marL="2799715" marR="0" indent="-228600" algn="l" defTabSz="457200">
              <a:lnSpc>
                <a:spcPct val="100000"/>
              </a:lnSpc>
              <a:spcBef>
                <a:spcPts val="0"/>
              </a:spcBef>
              <a:spcAft>
                <a:spcPts val="600"/>
              </a:spcAft>
              <a:buClr>
                <a:schemeClr val="accent2"/>
              </a:buClr>
              <a:buSzTx/>
              <a:buFont typeface="Wingdings 2" pitchFamily="1" charset="2"/>
              <a:buChar char=""/>
              <a:tabLst/>
              <a:defRPr lang="en-us" sz="1200" b="0" i="0" u="none" strike="noStrike" kern="1" spc="0" baseline="0">
                <a:solidFill>
                  <a:schemeClr val="tx2"/>
                </a:solidFill>
                <a:effectLst/>
                <a:latin typeface="Gill Sans MT" pitchFamily="2" charset="0"/>
                <a:ea typeface="Gill Sans MT" pitchFamily="2" charset="0"/>
                <a:cs typeface="Gill Sans MT" pitchFamily="2" charset="0"/>
              </a:defRPr>
            </a:lvl9pPr>
          </a:lstStyle>
          <a:p>
            <a:pPr>
              <a:defRPr lang="en-us"/>
            </a:pPr>
            <a:r>
              <a:rPr dirty="0"/>
              <a:t>The aim of this project is to implement a security system which can verify the authenticity of a vehicle.</a:t>
            </a:r>
          </a:p>
          <a:p>
            <a:pPr>
              <a:defRPr lang="en-us"/>
            </a:pPr>
            <a:r>
              <a:rPr dirty="0"/>
              <a:t>This authentication is done in few steps:</a:t>
            </a:r>
          </a:p>
          <a:p>
            <a:pPr lvl="1">
              <a:defRPr lang="en-us"/>
            </a:pPr>
            <a:r>
              <a:rPr dirty="0"/>
              <a:t>First, we scan the unique RFID  key which is associated with every vehicle.</a:t>
            </a:r>
          </a:p>
          <a:p>
            <a:pPr lvl="1">
              <a:defRPr lang="en-us"/>
            </a:pPr>
            <a:r>
              <a:rPr dirty="0"/>
              <a:t>Second, we extract the license plate number from the CCTV feed by using a Deep Learning based OCR library.</a:t>
            </a:r>
          </a:p>
          <a:p>
            <a:pPr lvl="1">
              <a:defRPr lang="en-us"/>
            </a:pPr>
            <a:r>
              <a:rPr dirty="0"/>
              <a:t>Then we check authenticity by cross verifying the RFID key associated with the license plate number of the vehicle.</a:t>
            </a:r>
          </a:p>
          <a:p>
            <a:pPr lvl="1">
              <a:defRPr lang="en-us"/>
            </a:pPr>
            <a:r>
              <a:rPr dirty="0"/>
              <a:t>If authentication is successful we keep a log of that vehicle in our database, else we recommend human intervention.</a:t>
            </a:r>
          </a:p>
        </p:txBody>
      </p:sp>
      <p:pic>
        <p:nvPicPr>
          <p:cNvPr id="21" name="Picture 20">
            <a:extLst>
              <a:ext uri="{FF2B5EF4-FFF2-40B4-BE49-F238E27FC236}">
                <a16:creationId xmlns:a16="http://schemas.microsoft.com/office/drawing/2014/main" id="{FE89D6C2-E6DD-63B6-D128-8A90D76E50A8}"/>
              </a:ext>
            </a:extLst>
          </p:cNvPr>
          <p:cNvPicPr>
            <a:picLocks noChangeAspect="1"/>
            <a:extLst>
              <a:ext uri="smNativeData">
                <pr:smNativeData xmlns:p14="http://schemas.microsoft.com/office/powerpoint/2010/main" xmlns:pr="smNativeData" xmlns:lc="http://schemas.openxmlformats.org/drawingml/2006/lockedCanvas" xmlns="" val="SMDATA_15_y1FBYxMAAAAlAAAAEQAAAC0AAAAAkAAAAEgAAACQAAAASAAAAAAAAAAAAAAAAAAAAAEAAABQAAAAAAAAAAAA4D8AAAAAAADgPwAAAAAAAOA/AAAAAAAA4D8AAAAAAADgPwAAAAAAAOA/AAAAAAAA4D8AAAAAAADgPwAAAAAAAOA/AAAAAAAA4D8CAAAAjAAAAAAAAAAAAAAARlNZ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AAAAAAAAAAAAAAAAAAAAAAAAAABkAAAAZAAAAAAAAAAjAAAABAAAAGQAAAAXAAAAFAAAAAAAAAAAAAAA/38AAP9/AAAAAAAACQAAAAQAAABqy0kJDAAAABAAAAAAAAAAAAAAAAAAAAAAAAAAHgAAAGgAAAAAAAAAAAAAAAAAAAAAAAAAAAAAABAnAAAQJwAAAAAAAAAAAAAAAAAAAAAAAAAAAAAAAAAAAAAAAAAAAAAUAAAAAAAAAMDA/wAAAAAAZAAAADIAAAAAAAAAZAAAAAAAAAB/f38ACgAAAB8AAABUAAAARlNZBf///wEAAAAAAAAAAAAAAAAAAAAAAAAAAAAAAAAAAAAAAAAAAAAAAAJ/f38A6+vrA8zMzADAwP8Af39/AAAAAAAAAAAAAAAAAP///wAAAAAAIQAAABgAAAAUAAAAjy8AAI8LAADqRwAApRkAABAAAAAmAAAACAAAAP//////////"/>
              </a:ext>
            </a:extLst>
          </p:cNvPicPr>
          <p:nvPr/>
        </p:nvPicPr>
        <p:blipFill>
          <a:blip r:embed="rId2"/>
          <a:stretch>
            <a:fillRect/>
          </a:stretch>
        </p:blipFill>
        <p:spPr>
          <a:xfrm>
            <a:off x="7731125" y="1878965"/>
            <a:ext cx="3959225" cy="2289810"/>
          </a:xfrm>
          <a:prstGeom prst="rect">
            <a:avLst/>
          </a:prstGeom>
          <a:noFill/>
          <a:ln>
            <a:noFill/>
          </a:ln>
          <a:effectLst/>
        </p:spPr>
      </p:pic>
      <p:pic>
        <p:nvPicPr>
          <p:cNvPr id="22" name="Picture 21">
            <a:extLst>
              <a:ext uri="{FF2B5EF4-FFF2-40B4-BE49-F238E27FC236}">
                <a16:creationId xmlns:a16="http://schemas.microsoft.com/office/drawing/2014/main" id="{00C9714F-30B8-FFF9-99C7-EFCC4C904434}"/>
              </a:ext>
            </a:extLst>
          </p:cNvPr>
          <p:cNvPicPr>
            <a:picLocks noChangeAspect="1"/>
            <a:extLst>
              <a:ext uri="smNativeData">
                <pr:smNativeData xmlns:p14="http://schemas.microsoft.com/office/powerpoint/2010/main" xmlns:pr="smNativeData" xmlns:lc="http://schemas.openxmlformats.org/drawingml/2006/lockedCanvas" xmlns="" val="SMDATA_15_y1FBYxMAAAAlAAAAEQAAAC0AAAAAkAAAAEgAAACQAAAASAAAAAAAAAAAAAAAAAAAAAEAAABQAAAAAAAAAAAA4D8AAAAAAADgPwAAAAAAAOA/AAAAAAAA4D8AAAAAAADgPwAAAAAAAOA/AAAAAAAA4D8AAAAAAADgPwAAAAAAAOA/AAAAAAAA4D8CAAAAjAAAAAAAAAAAAAAARlNZ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RlNZBf///wEAAAAAAAAAAAAAAAAAAAAAAAAAAAAAAAAAAAAAAAAAAAAAAAJ/f38A6+vrA8zMzADAwP8Af39/AAAAAAAAAAAAAAAAAP///wAAAAAAIQAAABgAAAAUAAAAyjAAAKUZAABkRgAA2SkAABAAAAAmAAAACAAAAP//////////"/>
              </a:ext>
            </a:extLst>
          </p:cNvPicPr>
          <p:nvPr/>
        </p:nvPicPr>
        <p:blipFill>
          <a:blip r:embed="rId3"/>
          <a:stretch>
            <a:fillRect/>
          </a:stretch>
        </p:blipFill>
        <p:spPr>
          <a:xfrm>
            <a:off x="7931150" y="4168775"/>
            <a:ext cx="3511550" cy="2633980"/>
          </a:xfrm>
          <a:prstGeom prst="rect">
            <a:avLst/>
          </a:prstGeom>
          <a:noFill/>
          <a:ln>
            <a:noFill/>
          </a:ln>
          <a:effectLst/>
        </p:spPr>
      </p:pic>
      <p:pic>
        <p:nvPicPr>
          <p:cNvPr id="23" name="Picture1">
            <a:extLst>
              <a:ext uri="{FF2B5EF4-FFF2-40B4-BE49-F238E27FC236}">
                <a16:creationId xmlns:a16="http://schemas.microsoft.com/office/drawing/2014/main" id="{FA2E8F32-C485-3171-DBDA-DA4B9DC24D53}"/>
              </a:ext>
            </a:extLst>
          </p:cNvPr>
          <p:cNvPicPr>
            <a:picLocks noChangeAspect="1"/>
            <a:extLst>
              <a:ext uri="smNativeData">
                <pr:smNativeData xmlns:p14="http://schemas.microsoft.com/office/powerpoint/2010/main" xmlns:pr="smNativeData" xmlns:lc="http://schemas.openxmlformats.org/drawingml/2006/lockedCanvas" xmlns="" val="SMDATA_15_y1FBYxMAAAAlAAAAEQAAAC8BAAAAkAAAAEgAAACQAAAASAAAAAAAAAAAAAAAAAAAAAEAAABQAAAAAAAAAAAA4D8AAAAAAADgPwAAAAAAAOA/AAAAAAAA4D8AAAAAAADgPwAAAAAAAOA/AAAAAAAA4D8AAAAAAADgPwAAAAAAAOA/AAAAAAAA4D8CAAAAjAAAAAAAAAAAAAAARlNZ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AAAAAAAAAAAAAAAAAAAAAAAAAABkAAAAZAAAAAAAAAAjAAAABAAAAGQAAAAXAAAAFAAAAAAAAAAAAAAA/38AAP9/AAAAAAAACQAAAAQAAADr6+vrDAAAABAAAAAT2ktoL6H9v9IgDdIgDRJAHgAAAGgAAAAAAAAAAAAAAAAAAAAAAAAAAAAAABAnAAAQJwAAAAAAAAAAAAAAAAAAAAAAAAAAAAAAAAAAAAAAAAAAAAAUAAAAAAAAAMDA/wAAAAAAZAAAADIAAAAAAAAAZAAAAAAAAAB/f38ACgAAAB8AAABUAAAARlNZBf///wEAAAAAAAAAAAAAAAAAAAAAAAAAAAAAAAAAAAAAAAAAAAAAAAJ/f38A6+vrA8zMzADAwP8Af39/AAAAAAAAAAAAAAAAAP///wAAAAAAIQAAABgAAAAUAAAACUUAAEcMAACXRwAAfQ4AAAAAAAAmAAAACAAAAP//////////"/>
              </a:ext>
            </a:extLst>
          </p:cNvPicPr>
          <p:nvPr/>
        </p:nvPicPr>
        <p:blipFill>
          <a:blip r:embed="rId4"/>
          <a:stretch>
            <a:fillRect/>
          </a:stretch>
        </p:blipFill>
        <p:spPr>
          <a:xfrm>
            <a:off x="11222355" y="1995805"/>
            <a:ext cx="415290" cy="359410"/>
          </a:xfrm>
          <a:prstGeom prst="rect">
            <a:avLst/>
          </a:prstGeom>
          <a:noFill/>
          <a:ln>
            <a:noFill/>
          </a:ln>
          <a:effectLst/>
        </p:spPr>
      </p:pic>
      <p:sp>
        <p:nvSpPr>
          <p:cNvPr id="6" name="Isosceles Triangle 5">
            <a:extLst>
              <a:ext uri="{FF2B5EF4-FFF2-40B4-BE49-F238E27FC236}">
                <a16:creationId xmlns:a16="http://schemas.microsoft.com/office/drawing/2014/main" id="{C6B1287F-F328-A113-17C0-D1023AB50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739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7E24C83B-5D27-F901-AC8E-AE253B94EDA5}"/>
              </a:ext>
            </a:extLst>
          </p:cNvPr>
          <p:cNvPicPr>
            <a:picLocks noChangeAspect="1"/>
          </p:cNvPicPr>
          <p:nvPr/>
        </p:nvPicPr>
        <p:blipFill>
          <a:blip r:embed="rId3"/>
          <a:stretch>
            <a:fillRect/>
          </a:stretch>
        </p:blipFill>
        <p:spPr>
          <a:xfrm>
            <a:off x="207881" y="5010571"/>
            <a:ext cx="695004" cy="688908"/>
          </a:xfrm>
          <a:prstGeom prst="rect">
            <a:avLst/>
          </a:prstGeom>
        </p:spPr>
      </p:pic>
      <p:pic>
        <p:nvPicPr>
          <p:cNvPr id="42" name="Picture 41">
            <a:extLst>
              <a:ext uri="{FF2B5EF4-FFF2-40B4-BE49-F238E27FC236}">
                <a16:creationId xmlns:a16="http://schemas.microsoft.com/office/drawing/2014/main" id="{98F3238B-A17F-8474-8E23-DE65B3F49C43}"/>
              </a:ext>
            </a:extLst>
          </p:cNvPr>
          <p:cNvPicPr>
            <a:picLocks noChangeAspect="1"/>
          </p:cNvPicPr>
          <p:nvPr/>
        </p:nvPicPr>
        <p:blipFill>
          <a:blip r:embed="rId4"/>
          <a:stretch>
            <a:fillRect/>
          </a:stretch>
        </p:blipFill>
        <p:spPr>
          <a:xfrm>
            <a:off x="1923" y="4738334"/>
            <a:ext cx="1012024" cy="2017951"/>
          </a:xfrm>
          <a:prstGeom prst="rect">
            <a:avLst/>
          </a:prstGeom>
        </p:spPr>
      </p:pic>
      <p:sp>
        <p:nvSpPr>
          <p:cNvPr id="35" name="Isosceles Triangle 34">
            <a:extLst>
              <a:ext uri="{FF2B5EF4-FFF2-40B4-BE49-F238E27FC236}">
                <a16:creationId xmlns:a16="http://schemas.microsoft.com/office/drawing/2014/main" id="{32081FC4-43E8-323F-C09A-AA362ECF3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rgbClr val="0070C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ject 57">
            <a:extLst>
              <a:ext uri="{FF2B5EF4-FFF2-40B4-BE49-F238E27FC236}">
                <a16:creationId xmlns:a16="http://schemas.microsoft.com/office/drawing/2014/main" id="{6A164C2A-6EEB-4D69-549B-A2F91BE4158F}"/>
              </a:ext>
            </a:extLst>
          </p:cNvPr>
          <p:cNvPicPr/>
          <p:nvPr/>
        </p:nvPicPr>
        <p:blipFill>
          <a:blip r:embed="rId5" cstate="print"/>
          <a:srcRect b="11772"/>
          <a:stretch>
            <a:fillRect/>
          </a:stretch>
        </p:blipFill>
        <p:spPr>
          <a:xfrm>
            <a:off x="35204" y="219192"/>
            <a:ext cx="11225948" cy="5417823"/>
          </a:xfrm>
          <a:prstGeom prst="rect">
            <a:avLst/>
          </a:prstGeom>
        </p:spPr>
      </p:pic>
      <p:pic>
        <p:nvPicPr>
          <p:cNvPr id="3" name="object 57">
            <a:extLst>
              <a:ext uri="{FF2B5EF4-FFF2-40B4-BE49-F238E27FC236}">
                <a16:creationId xmlns:a16="http://schemas.microsoft.com/office/drawing/2014/main" id="{285F974E-DB50-7A61-917F-F11B3EE1D24A}"/>
              </a:ext>
            </a:extLst>
          </p:cNvPr>
          <p:cNvPicPr/>
          <p:nvPr/>
        </p:nvPicPr>
        <p:blipFill>
          <a:blip r:embed="rId5" cstate="print"/>
          <a:stretch>
            <a:fillRect/>
          </a:stretch>
        </p:blipFill>
        <p:spPr>
          <a:xfrm>
            <a:off x="762351" y="831340"/>
            <a:ext cx="10909542" cy="4489205"/>
          </a:xfrm>
          <a:prstGeom prst="rect">
            <a:avLst/>
          </a:prstGeom>
        </p:spPr>
      </p:pic>
      <p:sp>
        <p:nvSpPr>
          <p:cNvPr id="4" name="TextBox 3">
            <a:extLst>
              <a:ext uri="{FF2B5EF4-FFF2-40B4-BE49-F238E27FC236}">
                <a16:creationId xmlns:a16="http://schemas.microsoft.com/office/drawing/2014/main" id="{722672BE-48B2-8310-2D66-8CBECF23DD97}"/>
              </a:ext>
            </a:extLst>
          </p:cNvPr>
          <p:cNvSpPr txBox="1"/>
          <p:nvPr/>
        </p:nvSpPr>
        <p:spPr>
          <a:xfrm>
            <a:off x="555383" y="374194"/>
            <a:ext cx="9931254" cy="2881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u="sng">
              <a:latin typeface="Bookman Old Style"/>
            </a:endParaRPr>
          </a:p>
        </p:txBody>
      </p:sp>
      <p:sp>
        <p:nvSpPr>
          <p:cNvPr id="5" name="TextBox 4">
            <a:extLst>
              <a:ext uri="{FF2B5EF4-FFF2-40B4-BE49-F238E27FC236}">
                <a16:creationId xmlns:a16="http://schemas.microsoft.com/office/drawing/2014/main" id="{057F2A7A-8030-D326-1187-28F5006EAE40}"/>
              </a:ext>
            </a:extLst>
          </p:cNvPr>
          <p:cNvSpPr txBox="1"/>
          <p:nvPr/>
        </p:nvSpPr>
        <p:spPr>
          <a:xfrm>
            <a:off x="555383" y="1003840"/>
            <a:ext cx="8684696" cy="2881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object 58">
            <a:extLst>
              <a:ext uri="{FF2B5EF4-FFF2-40B4-BE49-F238E27FC236}">
                <a16:creationId xmlns:a16="http://schemas.microsoft.com/office/drawing/2014/main" id="{33F859CA-A9B1-F485-497B-B0930522CD0C}"/>
              </a:ext>
            </a:extLst>
          </p:cNvPr>
          <p:cNvSpPr/>
          <p:nvPr/>
        </p:nvSpPr>
        <p:spPr>
          <a:xfrm>
            <a:off x="762351" y="477906"/>
            <a:ext cx="10213318" cy="4646743"/>
          </a:xfrm>
          <a:custGeom>
            <a:avLst/>
            <a:gdLst/>
            <a:ahLst/>
            <a:cxnLst/>
            <a:rect l="l" t="t" r="r" b="b"/>
            <a:pathLst>
              <a:path w="2879090" h="1179195">
                <a:moveTo>
                  <a:pt x="2809036" y="0"/>
                </a:moveTo>
                <a:lnTo>
                  <a:pt x="69583" y="0"/>
                </a:lnTo>
                <a:lnTo>
                  <a:pt x="42498" y="5461"/>
                </a:lnTo>
                <a:lnTo>
                  <a:pt x="20380" y="20351"/>
                </a:lnTo>
                <a:lnTo>
                  <a:pt x="5468" y="42433"/>
                </a:lnTo>
                <a:lnTo>
                  <a:pt x="0" y="69469"/>
                </a:lnTo>
                <a:lnTo>
                  <a:pt x="0" y="1109472"/>
                </a:lnTo>
                <a:lnTo>
                  <a:pt x="5468" y="1136526"/>
                </a:lnTo>
                <a:lnTo>
                  <a:pt x="20380" y="1158652"/>
                </a:lnTo>
                <a:lnTo>
                  <a:pt x="42498" y="1173587"/>
                </a:lnTo>
                <a:lnTo>
                  <a:pt x="69583" y="1179067"/>
                </a:lnTo>
                <a:lnTo>
                  <a:pt x="2809036" y="1179067"/>
                </a:lnTo>
                <a:lnTo>
                  <a:pt x="2836145" y="1173587"/>
                </a:lnTo>
                <a:lnTo>
                  <a:pt x="2858265" y="1158652"/>
                </a:lnTo>
                <a:lnTo>
                  <a:pt x="2873169" y="1136526"/>
                </a:lnTo>
                <a:lnTo>
                  <a:pt x="2878632" y="1109472"/>
                </a:lnTo>
                <a:lnTo>
                  <a:pt x="2878632" y="69469"/>
                </a:lnTo>
                <a:lnTo>
                  <a:pt x="2873169" y="42433"/>
                </a:lnTo>
                <a:lnTo>
                  <a:pt x="2858265" y="20351"/>
                </a:lnTo>
                <a:lnTo>
                  <a:pt x="2836145" y="5461"/>
                </a:lnTo>
                <a:lnTo>
                  <a:pt x="2809036"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59">
            <a:extLst>
              <a:ext uri="{FF2B5EF4-FFF2-40B4-BE49-F238E27FC236}">
                <a16:creationId xmlns:a16="http://schemas.microsoft.com/office/drawing/2014/main" id="{65CCBD33-8454-21A4-8C66-7CC8F8B88D93}"/>
              </a:ext>
            </a:extLst>
          </p:cNvPr>
          <p:cNvSpPr/>
          <p:nvPr/>
        </p:nvSpPr>
        <p:spPr>
          <a:xfrm>
            <a:off x="843157" y="321279"/>
            <a:ext cx="10600166" cy="4723952"/>
          </a:xfrm>
          <a:custGeom>
            <a:avLst/>
            <a:gdLst/>
            <a:ahLst/>
            <a:cxnLst/>
            <a:rect l="l" t="t" r="r" b="b"/>
            <a:pathLst>
              <a:path w="2879090" h="1162685">
                <a:moveTo>
                  <a:pt x="2810040" y="0"/>
                </a:moveTo>
                <a:lnTo>
                  <a:pt x="68618" y="0"/>
                </a:lnTo>
                <a:lnTo>
                  <a:pt x="41908" y="5393"/>
                </a:lnTo>
                <a:lnTo>
                  <a:pt x="20097" y="20097"/>
                </a:lnTo>
                <a:lnTo>
                  <a:pt x="5392" y="41898"/>
                </a:lnTo>
                <a:lnTo>
                  <a:pt x="0" y="68579"/>
                </a:lnTo>
                <a:lnTo>
                  <a:pt x="0" y="1093977"/>
                </a:lnTo>
                <a:lnTo>
                  <a:pt x="5392" y="1120659"/>
                </a:lnTo>
                <a:lnTo>
                  <a:pt x="20097" y="1142460"/>
                </a:lnTo>
                <a:lnTo>
                  <a:pt x="41908" y="1157164"/>
                </a:lnTo>
                <a:lnTo>
                  <a:pt x="68618" y="1162557"/>
                </a:lnTo>
                <a:lnTo>
                  <a:pt x="2810040" y="1162557"/>
                </a:lnTo>
                <a:lnTo>
                  <a:pt x="2836722" y="1157164"/>
                </a:lnTo>
                <a:lnTo>
                  <a:pt x="2858522" y="1142460"/>
                </a:lnTo>
                <a:lnTo>
                  <a:pt x="2873226" y="1120659"/>
                </a:lnTo>
                <a:lnTo>
                  <a:pt x="2878620" y="1093977"/>
                </a:lnTo>
                <a:lnTo>
                  <a:pt x="2878620" y="68579"/>
                </a:lnTo>
                <a:lnTo>
                  <a:pt x="2873226" y="41898"/>
                </a:lnTo>
                <a:lnTo>
                  <a:pt x="2858522" y="20097"/>
                </a:lnTo>
                <a:lnTo>
                  <a:pt x="2836722" y="5393"/>
                </a:lnTo>
                <a:lnTo>
                  <a:pt x="2810040" y="0"/>
                </a:lnTo>
                <a:close/>
              </a:path>
            </a:pathLst>
          </a:custGeom>
          <a:solidFill>
            <a:srgbClr val="E8D8F4"/>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61">
            <a:extLst>
              <a:ext uri="{FF2B5EF4-FFF2-40B4-BE49-F238E27FC236}">
                <a16:creationId xmlns:a16="http://schemas.microsoft.com/office/drawing/2014/main" id="{ED9E19BB-43F7-EA8C-037F-2EC5A7078F5F}"/>
              </a:ext>
            </a:extLst>
          </p:cNvPr>
          <p:cNvSpPr/>
          <p:nvPr/>
        </p:nvSpPr>
        <p:spPr>
          <a:xfrm>
            <a:off x="843153" y="445854"/>
            <a:ext cx="3134524" cy="423228"/>
          </a:xfrm>
          <a:custGeom>
            <a:avLst/>
            <a:gdLst/>
            <a:ahLst/>
            <a:cxnLst/>
            <a:rect l="l" t="t" r="r" b="b"/>
            <a:pathLst>
              <a:path w="1300480" h="379730">
                <a:moveTo>
                  <a:pt x="1277683" y="0"/>
                </a:moveTo>
                <a:lnTo>
                  <a:pt x="22390" y="0"/>
                </a:lnTo>
                <a:lnTo>
                  <a:pt x="13673" y="1760"/>
                </a:lnTo>
                <a:lnTo>
                  <a:pt x="6556" y="6556"/>
                </a:lnTo>
                <a:lnTo>
                  <a:pt x="1758" y="13662"/>
                </a:lnTo>
                <a:lnTo>
                  <a:pt x="0" y="22351"/>
                </a:lnTo>
                <a:lnTo>
                  <a:pt x="0" y="356997"/>
                </a:lnTo>
                <a:lnTo>
                  <a:pt x="1758" y="365686"/>
                </a:lnTo>
                <a:lnTo>
                  <a:pt x="6556" y="372792"/>
                </a:lnTo>
                <a:lnTo>
                  <a:pt x="13673" y="377588"/>
                </a:lnTo>
                <a:lnTo>
                  <a:pt x="22390" y="379349"/>
                </a:lnTo>
                <a:lnTo>
                  <a:pt x="1277683" y="379349"/>
                </a:lnTo>
                <a:lnTo>
                  <a:pt x="1286446" y="377588"/>
                </a:lnTo>
                <a:lnTo>
                  <a:pt x="1293590" y="372792"/>
                </a:lnTo>
                <a:lnTo>
                  <a:pt x="1298400" y="365686"/>
                </a:lnTo>
                <a:lnTo>
                  <a:pt x="1300162" y="356997"/>
                </a:lnTo>
                <a:lnTo>
                  <a:pt x="1300162" y="22351"/>
                </a:lnTo>
                <a:lnTo>
                  <a:pt x="1298400" y="13662"/>
                </a:lnTo>
                <a:lnTo>
                  <a:pt x="1293590" y="6556"/>
                </a:lnTo>
                <a:lnTo>
                  <a:pt x="1286446" y="1760"/>
                </a:lnTo>
                <a:lnTo>
                  <a:pt x="1277683"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62">
            <a:extLst>
              <a:ext uri="{FF2B5EF4-FFF2-40B4-BE49-F238E27FC236}">
                <a16:creationId xmlns:a16="http://schemas.microsoft.com/office/drawing/2014/main" id="{5E66289A-15BD-2563-624A-38AB7CC51F29}"/>
              </a:ext>
            </a:extLst>
          </p:cNvPr>
          <p:cNvSpPr/>
          <p:nvPr/>
        </p:nvSpPr>
        <p:spPr>
          <a:xfrm>
            <a:off x="1068087" y="481047"/>
            <a:ext cx="10337008" cy="4562034"/>
          </a:xfrm>
          <a:custGeom>
            <a:avLst/>
            <a:gdLst/>
            <a:ahLst/>
            <a:cxnLst/>
            <a:rect l="l" t="t" r="r" b="b"/>
            <a:pathLst>
              <a:path w="2838450" h="1069340">
                <a:moveTo>
                  <a:pt x="2837827" y="0"/>
                </a:moveTo>
                <a:lnTo>
                  <a:pt x="2807555" y="33370"/>
                </a:lnTo>
                <a:lnTo>
                  <a:pt x="2776719" y="65919"/>
                </a:lnTo>
                <a:lnTo>
                  <a:pt x="2745280" y="97662"/>
                </a:lnTo>
                <a:lnTo>
                  <a:pt x="2713197" y="128614"/>
                </a:lnTo>
                <a:lnTo>
                  <a:pt x="2680431" y="158790"/>
                </a:lnTo>
                <a:lnTo>
                  <a:pt x="2646943" y="188205"/>
                </a:lnTo>
                <a:lnTo>
                  <a:pt x="2612692" y="216876"/>
                </a:lnTo>
                <a:lnTo>
                  <a:pt x="2577639" y="244816"/>
                </a:lnTo>
                <a:lnTo>
                  <a:pt x="2541743" y="272042"/>
                </a:lnTo>
                <a:lnTo>
                  <a:pt x="2504966" y="298568"/>
                </a:lnTo>
                <a:lnTo>
                  <a:pt x="2467267" y="324411"/>
                </a:lnTo>
                <a:lnTo>
                  <a:pt x="2428607" y="349584"/>
                </a:lnTo>
                <a:lnTo>
                  <a:pt x="2388945" y="374104"/>
                </a:lnTo>
                <a:lnTo>
                  <a:pt x="2348242" y="397986"/>
                </a:lnTo>
                <a:lnTo>
                  <a:pt x="2306459" y="421244"/>
                </a:lnTo>
                <a:lnTo>
                  <a:pt x="2263555" y="443895"/>
                </a:lnTo>
                <a:lnTo>
                  <a:pt x="2219490" y="465954"/>
                </a:lnTo>
                <a:lnTo>
                  <a:pt x="2174226" y="487435"/>
                </a:lnTo>
                <a:lnTo>
                  <a:pt x="2127721" y="508354"/>
                </a:lnTo>
                <a:lnTo>
                  <a:pt x="2079937" y="528727"/>
                </a:lnTo>
                <a:lnTo>
                  <a:pt x="2030833" y="548568"/>
                </a:lnTo>
                <a:lnTo>
                  <a:pt x="1980371" y="567893"/>
                </a:lnTo>
                <a:lnTo>
                  <a:pt x="1928509" y="586718"/>
                </a:lnTo>
                <a:lnTo>
                  <a:pt x="1875208" y="605056"/>
                </a:lnTo>
                <a:lnTo>
                  <a:pt x="1820429" y="622925"/>
                </a:lnTo>
                <a:lnTo>
                  <a:pt x="1764131" y="640338"/>
                </a:lnTo>
                <a:lnTo>
                  <a:pt x="1706275" y="657312"/>
                </a:lnTo>
                <a:lnTo>
                  <a:pt x="1646821" y="673862"/>
                </a:lnTo>
                <a:lnTo>
                  <a:pt x="1599194" y="689971"/>
                </a:lnTo>
                <a:lnTo>
                  <a:pt x="1549820" y="705920"/>
                </a:lnTo>
                <a:lnTo>
                  <a:pt x="1498854" y="721699"/>
                </a:lnTo>
                <a:lnTo>
                  <a:pt x="1446452" y="737297"/>
                </a:lnTo>
                <a:lnTo>
                  <a:pt x="1392767" y="752707"/>
                </a:lnTo>
                <a:lnTo>
                  <a:pt x="1337957" y="767917"/>
                </a:lnTo>
                <a:lnTo>
                  <a:pt x="1282177" y="782919"/>
                </a:lnTo>
                <a:lnTo>
                  <a:pt x="1225581" y="797703"/>
                </a:lnTo>
                <a:lnTo>
                  <a:pt x="1168324" y="812259"/>
                </a:lnTo>
                <a:lnTo>
                  <a:pt x="1110563" y="826578"/>
                </a:lnTo>
                <a:lnTo>
                  <a:pt x="1052453" y="840650"/>
                </a:lnTo>
                <a:lnTo>
                  <a:pt x="994149" y="854466"/>
                </a:lnTo>
                <a:lnTo>
                  <a:pt x="935806" y="868016"/>
                </a:lnTo>
                <a:lnTo>
                  <a:pt x="819624" y="894280"/>
                </a:lnTo>
                <a:lnTo>
                  <a:pt x="705152" y="919366"/>
                </a:lnTo>
                <a:lnTo>
                  <a:pt x="539366" y="954617"/>
                </a:lnTo>
                <a:lnTo>
                  <a:pt x="123787" y="1040850"/>
                </a:lnTo>
                <a:lnTo>
                  <a:pt x="56069" y="1055546"/>
                </a:lnTo>
                <a:lnTo>
                  <a:pt x="0" y="1068451"/>
                </a:lnTo>
                <a:lnTo>
                  <a:pt x="2374" y="1069213"/>
                </a:lnTo>
                <a:lnTo>
                  <a:pt x="2794520" y="1069213"/>
                </a:lnTo>
                <a:lnTo>
                  <a:pt x="2811360" y="1063886"/>
                </a:lnTo>
                <a:lnTo>
                  <a:pt x="2825127" y="1049369"/>
                </a:lnTo>
                <a:lnTo>
                  <a:pt x="2834418" y="1027850"/>
                </a:lnTo>
                <a:lnTo>
                  <a:pt x="2837827" y="1001522"/>
                </a:lnTo>
                <a:lnTo>
                  <a:pt x="2837827" y="0"/>
                </a:lnTo>
                <a:close/>
              </a:path>
            </a:pathLst>
          </a:custGeom>
          <a:solidFill>
            <a:srgbClr val="D3B5E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0">
            <a:extLst>
              <a:ext uri="{FF2B5EF4-FFF2-40B4-BE49-F238E27FC236}">
                <a16:creationId xmlns:a16="http://schemas.microsoft.com/office/drawing/2014/main" id="{77223560-6B53-BA26-76F3-63E0E1905397}"/>
              </a:ext>
            </a:extLst>
          </p:cNvPr>
          <p:cNvSpPr txBox="1"/>
          <p:nvPr/>
        </p:nvSpPr>
        <p:spPr>
          <a:xfrm>
            <a:off x="1216899" y="449327"/>
            <a:ext cx="2470690" cy="38891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u="sng">
                <a:solidFill>
                  <a:schemeClr val="tx1"/>
                </a:solidFill>
              </a:rPr>
              <a:t>Proposal of our Idea</a:t>
            </a:r>
            <a:endParaRPr lang="en-IN" sz="1100" u="sng"/>
          </a:p>
        </p:txBody>
      </p:sp>
      <p:sp>
        <p:nvSpPr>
          <p:cNvPr id="12" name="TextBox 11">
            <a:extLst>
              <a:ext uri="{FF2B5EF4-FFF2-40B4-BE49-F238E27FC236}">
                <a16:creationId xmlns:a16="http://schemas.microsoft.com/office/drawing/2014/main" id="{6F917D26-F8F9-3A9F-610E-8F706D574B23}"/>
              </a:ext>
            </a:extLst>
          </p:cNvPr>
          <p:cNvSpPr txBox="1"/>
          <p:nvPr/>
        </p:nvSpPr>
        <p:spPr>
          <a:xfrm>
            <a:off x="930848" y="939675"/>
            <a:ext cx="10374660" cy="4278094"/>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Wingdings" panose="05000000000000000000" pitchFamily="2" charset="2"/>
              <a:buChar char="q"/>
            </a:pPr>
            <a:r>
              <a:rPr lang="en-US" sz="1600" dirty="0">
                <a:effectLst/>
                <a:ea typeface="Calibri" panose="020F0502020204030204" pitchFamily="34" charset="0"/>
              </a:rPr>
              <a:t>Moving vehicle registration plate detection is an image processing innovation</a:t>
            </a:r>
            <a:r>
              <a:rPr lang="en-US" sz="1600" spc="5" dirty="0">
                <a:effectLst/>
                <a:ea typeface="Calibri" panose="020F0502020204030204" pitchFamily="34" charset="0"/>
              </a:rPr>
              <a:t> </a:t>
            </a:r>
            <a:r>
              <a:rPr lang="en-US" sz="1600" dirty="0">
                <a:effectLst/>
                <a:ea typeface="Calibri" panose="020F0502020204030204" pitchFamily="34" charset="0"/>
              </a:rPr>
              <a:t>task that checks the legitimacy of the vehicle by using the vehicle's registered</a:t>
            </a:r>
            <a:r>
              <a:rPr lang="en-US" sz="1600" spc="5" dirty="0">
                <a:effectLst/>
                <a:ea typeface="Calibri" panose="020F0502020204030204" pitchFamily="34" charset="0"/>
              </a:rPr>
              <a:t> </a:t>
            </a:r>
            <a:r>
              <a:rPr lang="en-US" sz="1600" dirty="0">
                <a:effectLst/>
                <a:ea typeface="Calibri" panose="020F0502020204030204" pitchFamily="34" charset="0"/>
              </a:rPr>
              <a:t>number plate and radio frequency identification (RFID) as well as it also helps</a:t>
            </a:r>
            <a:r>
              <a:rPr lang="en-US" sz="1600" spc="5" dirty="0">
                <a:effectLst/>
                <a:ea typeface="Calibri" panose="020F0502020204030204" pitchFamily="34" charset="0"/>
              </a:rPr>
              <a:t> </a:t>
            </a:r>
            <a:r>
              <a:rPr lang="en-US" sz="1600" dirty="0">
                <a:effectLst/>
                <a:ea typeface="Calibri" panose="020F0502020204030204" pitchFamily="34" charset="0"/>
              </a:rPr>
              <a:t>to detect the unauthorized vehicle in secure premises.</a:t>
            </a:r>
          </a:p>
          <a:p>
            <a:pPr marL="285750" indent="-285750" algn="just">
              <a:buFont typeface="Wingdings" panose="05000000000000000000" pitchFamily="2" charset="2"/>
              <a:buChar char="q"/>
            </a:pPr>
            <a:endParaRPr lang="en-US" sz="800" dirty="0">
              <a:effectLst/>
              <a:ea typeface="Calibri" panose="020F0502020204030204" pitchFamily="34" charset="0"/>
            </a:endParaRPr>
          </a:p>
          <a:p>
            <a:pPr marL="285750" indent="-285750" algn="just">
              <a:buFont typeface="Wingdings" panose="05000000000000000000" pitchFamily="2" charset="2"/>
              <a:buChar char="q"/>
            </a:pPr>
            <a:r>
              <a:rPr lang="en-US" sz="1600" dirty="0">
                <a:effectLst/>
                <a:ea typeface="Calibri" panose="020F0502020204030204" pitchFamily="34" charset="0"/>
              </a:rPr>
              <a:t>The goal is to match the</a:t>
            </a:r>
            <a:r>
              <a:rPr lang="en-US" sz="1600" spc="5" dirty="0">
                <a:effectLst/>
                <a:ea typeface="Calibri" panose="020F0502020204030204" pitchFamily="34" charset="0"/>
              </a:rPr>
              <a:t> </a:t>
            </a:r>
            <a:r>
              <a:rPr lang="en-US" sz="1600" dirty="0">
                <a:effectLst/>
                <a:ea typeface="Calibri" panose="020F0502020204030204" pitchFamily="34" charset="0"/>
              </a:rPr>
              <a:t>details of the RFID tag to the vehicle registration number plate in order to plan</a:t>
            </a:r>
            <a:r>
              <a:rPr lang="en-US" sz="1600" spc="-230" dirty="0">
                <a:effectLst/>
                <a:ea typeface="Calibri" panose="020F0502020204030204" pitchFamily="34" charset="0"/>
              </a:rPr>
              <a:t> </a:t>
            </a:r>
            <a:r>
              <a:rPr lang="en-US" sz="1600" dirty="0">
                <a:effectLst/>
                <a:ea typeface="Calibri" panose="020F0502020204030204" pitchFamily="34" charset="0"/>
              </a:rPr>
              <a:t>a</a:t>
            </a:r>
            <a:r>
              <a:rPr lang="en-US" sz="1600" spc="5" dirty="0">
                <a:effectLst/>
                <a:ea typeface="Calibri" panose="020F0502020204030204" pitchFamily="34" charset="0"/>
              </a:rPr>
              <a:t> </a:t>
            </a:r>
            <a:r>
              <a:rPr lang="en-US" sz="1600" dirty="0">
                <a:effectLst/>
                <a:ea typeface="Calibri" panose="020F0502020204030204" pitchFamily="34" charset="0"/>
              </a:rPr>
              <a:t>vehicle</a:t>
            </a:r>
            <a:r>
              <a:rPr lang="en-US" sz="1600" spc="5" dirty="0">
                <a:effectLst/>
                <a:ea typeface="Calibri" panose="020F0502020204030204" pitchFamily="34" charset="0"/>
              </a:rPr>
              <a:t> </a:t>
            </a:r>
            <a:r>
              <a:rPr lang="en-US" sz="1600" dirty="0">
                <a:effectLst/>
                <a:ea typeface="Calibri" panose="020F0502020204030204" pitchFamily="34" charset="0"/>
              </a:rPr>
              <a:t>distinguishing</a:t>
            </a:r>
            <a:r>
              <a:rPr lang="en-US" sz="1600" spc="5" dirty="0">
                <a:effectLst/>
                <a:ea typeface="Calibri" panose="020F0502020204030204" pitchFamily="34" charset="0"/>
              </a:rPr>
              <a:t> </a:t>
            </a:r>
            <a:r>
              <a:rPr lang="en-US" sz="1600" dirty="0">
                <a:effectLst/>
                <a:ea typeface="Calibri" panose="020F0502020204030204" pitchFamily="34" charset="0"/>
              </a:rPr>
              <a:t>proof</a:t>
            </a:r>
            <a:r>
              <a:rPr lang="en-US" sz="1600" spc="5" dirty="0">
                <a:effectLst/>
                <a:ea typeface="Calibri" panose="020F0502020204030204" pitchFamily="34" charset="0"/>
              </a:rPr>
              <a:t> </a:t>
            </a:r>
            <a:r>
              <a:rPr lang="en-US" sz="1600" dirty="0">
                <a:effectLst/>
                <a:ea typeface="Calibri" panose="020F0502020204030204" pitchFamily="34" charset="0"/>
              </a:rPr>
              <a:t>structure</a:t>
            </a:r>
            <a:r>
              <a:rPr lang="en-US" sz="1600" spc="5" dirty="0">
                <a:effectLst/>
                <a:ea typeface="Calibri" panose="020F0502020204030204" pitchFamily="34" charset="0"/>
              </a:rPr>
              <a:t> </a:t>
            </a:r>
            <a:r>
              <a:rPr lang="en-US" sz="1600" dirty="0">
                <a:effectLst/>
                <a:ea typeface="Calibri" panose="020F0502020204030204" pitchFamily="34" charset="0"/>
              </a:rPr>
              <a:t>that</a:t>
            </a:r>
            <a:r>
              <a:rPr lang="en-US" sz="1600" spc="5" dirty="0">
                <a:effectLst/>
                <a:ea typeface="Calibri" panose="020F0502020204030204" pitchFamily="34" charset="0"/>
              </a:rPr>
              <a:t> </a:t>
            </a:r>
            <a:r>
              <a:rPr lang="en-US" sz="1600" dirty="0">
                <a:effectLst/>
                <a:ea typeface="Calibri" panose="020F0502020204030204" pitchFamily="34" charset="0"/>
              </a:rPr>
              <a:t>has</a:t>
            </a:r>
            <a:r>
              <a:rPr lang="en-US" sz="1600" spc="5" dirty="0">
                <a:effectLst/>
                <a:ea typeface="Calibri" panose="020F0502020204030204" pitchFamily="34" charset="0"/>
              </a:rPr>
              <a:t> </a:t>
            </a:r>
            <a:r>
              <a:rPr lang="en-US" sz="1600" dirty="0">
                <a:effectLst/>
                <a:ea typeface="Calibri" panose="020F0502020204030204" pitchFamily="34" charset="0"/>
              </a:rPr>
              <a:t>been</a:t>
            </a:r>
            <a:r>
              <a:rPr lang="en-US" sz="1600" spc="5" dirty="0">
                <a:effectLst/>
                <a:ea typeface="Calibri" panose="020F0502020204030204" pitchFamily="34" charset="0"/>
              </a:rPr>
              <a:t> </a:t>
            </a:r>
            <a:r>
              <a:rPr lang="en-US" sz="1600" dirty="0">
                <a:effectLst/>
                <a:ea typeface="Calibri" panose="020F0502020204030204" pitchFamily="34" charset="0"/>
              </a:rPr>
              <a:t>approved</a:t>
            </a:r>
            <a:r>
              <a:rPr lang="en-US" sz="1600" spc="5" dirty="0">
                <a:effectLst/>
                <a:ea typeface="Calibri" panose="020F0502020204030204" pitchFamily="34" charset="0"/>
              </a:rPr>
              <a:t> </a:t>
            </a:r>
            <a:r>
              <a:rPr lang="en-US" sz="1600" dirty="0">
                <a:effectLst/>
                <a:ea typeface="Calibri" panose="020F0502020204030204" pitchFamily="34" charset="0"/>
              </a:rPr>
              <a:t>by</a:t>
            </a:r>
            <a:r>
              <a:rPr lang="en-US" sz="1600" spc="5" dirty="0">
                <a:effectLst/>
                <a:ea typeface="Calibri" panose="020F0502020204030204" pitchFamily="34" charset="0"/>
              </a:rPr>
              <a:t> </a:t>
            </a:r>
            <a:r>
              <a:rPr lang="en-US" sz="1600" dirty="0">
                <a:effectLst/>
                <a:ea typeface="Calibri" panose="020F0502020204030204" pitchFamily="34" charset="0"/>
              </a:rPr>
              <a:t>the</a:t>
            </a:r>
            <a:r>
              <a:rPr lang="en-US" sz="1600" spc="5" dirty="0">
                <a:effectLst/>
                <a:ea typeface="Calibri" panose="020F0502020204030204" pitchFamily="34" charset="0"/>
              </a:rPr>
              <a:t> </a:t>
            </a:r>
            <a:r>
              <a:rPr lang="en-US" sz="1600" dirty="0">
                <a:effectLst/>
                <a:ea typeface="Calibri" panose="020F0502020204030204" pitchFamily="34" charset="0"/>
              </a:rPr>
              <a:t>manufacturing</a:t>
            </a:r>
            <a:r>
              <a:rPr lang="en-US" sz="1600" spc="130" dirty="0">
                <a:effectLst/>
                <a:ea typeface="Calibri" panose="020F0502020204030204" pitchFamily="34" charset="0"/>
              </a:rPr>
              <a:t> </a:t>
            </a:r>
            <a:r>
              <a:rPr lang="en-US" sz="1600" dirty="0" err="1">
                <a:effectLst/>
                <a:ea typeface="Calibri" panose="020F0502020204030204" pitchFamily="34" charset="0"/>
              </a:rPr>
              <a:t>programme</a:t>
            </a:r>
            <a:r>
              <a:rPr lang="en-US" sz="1600" dirty="0">
                <a:effectLst/>
                <a:ea typeface="Calibri" panose="020F0502020204030204" pitchFamily="34" charset="0"/>
              </a:rPr>
              <a:t>.</a:t>
            </a:r>
          </a:p>
          <a:p>
            <a:pPr marL="285750" indent="-285750" algn="just">
              <a:buFont typeface="Wingdings" panose="05000000000000000000" pitchFamily="2" charset="2"/>
              <a:buChar char="q"/>
            </a:pPr>
            <a:endParaRPr lang="en-US" sz="800" dirty="0">
              <a:effectLst/>
              <a:ea typeface="Calibri" panose="020F0502020204030204" pitchFamily="34" charset="0"/>
            </a:endParaRPr>
          </a:p>
          <a:p>
            <a:pPr marL="285750" indent="-285750" algn="just">
              <a:buFont typeface="Wingdings" panose="05000000000000000000" pitchFamily="2" charset="2"/>
              <a:buChar char="q"/>
            </a:pPr>
            <a:r>
              <a:rPr lang="en-US" sz="1600" dirty="0">
                <a:cs typeface="Times New Roman" pitchFamily="18" charset="0"/>
              </a:rPr>
              <a:t> We develop an anti-theft auto security system that can </a:t>
            </a:r>
            <a:r>
              <a:rPr lang="en-US" sz="1600" dirty="0">
                <a:effectLst/>
                <a:ea typeface="Calibri" panose="020F0502020204030204" pitchFamily="34" charset="0"/>
              </a:rPr>
              <a:t>extract</a:t>
            </a:r>
            <a:r>
              <a:rPr lang="en-US" sz="1600" spc="5" dirty="0">
                <a:effectLst/>
                <a:ea typeface="Calibri" panose="020F0502020204030204" pitchFamily="34" charset="0"/>
              </a:rPr>
              <a:t> </a:t>
            </a:r>
            <a:r>
              <a:rPr lang="en-US" sz="1600" dirty="0">
                <a:effectLst/>
                <a:ea typeface="Calibri" panose="020F0502020204030204" pitchFamily="34" charset="0"/>
              </a:rPr>
              <a:t>the vehicle registration number</a:t>
            </a:r>
            <a:r>
              <a:rPr lang="en-US" sz="1600" spc="5" dirty="0">
                <a:effectLst/>
                <a:ea typeface="Calibri" panose="020F0502020204030204" pitchFamily="34" charset="0"/>
              </a:rPr>
              <a:t> </a:t>
            </a:r>
            <a:r>
              <a:rPr lang="en-US" sz="1600" dirty="0">
                <a:effectLst/>
                <a:ea typeface="Calibri" panose="020F0502020204030204" pitchFamily="34" charset="0"/>
              </a:rPr>
              <a:t>from the</a:t>
            </a:r>
            <a:r>
              <a:rPr lang="en-US" sz="1600" spc="5" dirty="0">
                <a:effectLst/>
                <a:ea typeface="Calibri" panose="020F0502020204030204" pitchFamily="34" charset="0"/>
              </a:rPr>
              <a:t> </a:t>
            </a:r>
            <a:r>
              <a:rPr lang="en-US" sz="1600" dirty="0">
                <a:effectLst/>
                <a:ea typeface="Calibri" panose="020F0502020204030204" pitchFamily="34" charset="0"/>
              </a:rPr>
              <a:t>number</a:t>
            </a:r>
            <a:r>
              <a:rPr lang="en-US" sz="1600" spc="5" dirty="0">
                <a:effectLst/>
                <a:ea typeface="Calibri" panose="020F0502020204030204" pitchFamily="34" charset="0"/>
              </a:rPr>
              <a:t> </a:t>
            </a:r>
            <a:r>
              <a:rPr lang="en-US" sz="1600" dirty="0">
                <a:effectLst/>
                <a:ea typeface="Calibri" panose="020F0502020204030204" pitchFamily="34" charset="0"/>
              </a:rPr>
              <a:t>plate</a:t>
            </a:r>
            <a:r>
              <a:rPr lang="en-US" sz="1600" spc="5" dirty="0">
                <a:effectLst/>
                <a:ea typeface="Calibri" panose="020F0502020204030204" pitchFamily="34" charset="0"/>
              </a:rPr>
              <a:t> </a:t>
            </a:r>
            <a:r>
              <a:rPr lang="en-US" sz="1600" dirty="0">
                <a:effectLst/>
                <a:ea typeface="Calibri" panose="020F0502020204030204" pitchFamily="34" charset="0"/>
              </a:rPr>
              <a:t>by the</a:t>
            </a:r>
            <a:r>
              <a:rPr lang="en-US" sz="1600" spc="5" dirty="0">
                <a:effectLst/>
                <a:ea typeface="Calibri" panose="020F0502020204030204" pitchFamily="34" charset="0"/>
              </a:rPr>
              <a:t> </a:t>
            </a:r>
            <a:r>
              <a:rPr lang="en-US" sz="1600" dirty="0">
                <a:effectLst/>
                <a:ea typeface="Calibri" panose="020F0502020204030204" pitchFamily="34" charset="0"/>
              </a:rPr>
              <a:t>webcam</a:t>
            </a:r>
            <a:r>
              <a:rPr lang="en-US" sz="1600" spc="5" dirty="0">
                <a:effectLst/>
                <a:ea typeface="Calibri" panose="020F0502020204030204" pitchFamily="34" charset="0"/>
              </a:rPr>
              <a:t> </a:t>
            </a:r>
            <a:r>
              <a:rPr lang="en-US" sz="1600" dirty="0">
                <a:effectLst/>
                <a:ea typeface="Calibri" panose="020F0502020204030204" pitchFamily="34" charset="0"/>
              </a:rPr>
              <a:t>with the help of a deep</a:t>
            </a:r>
            <a:r>
              <a:rPr lang="en-US" sz="1600" spc="5" dirty="0">
                <a:effectLst/>
                <a:ea typeface="Calibri" panose="020F0502020204030204" pitchFamily="34" charset="0"/>
              </a:rPr>
              <a:t> </a:t>
            </a:r>
            <a:r>
              <a:rPr lang="en-US" sz="1600" dirty="0">
                <a:effectLst/>
                <a:ea typeface="Calibri" panose="020F0502020204030204" pitchFamily="34" charset="0"/>
              </a:rPr>
              <a:t>learning</a:t>
            </a:r>
            <a:r>
              <a:rPr lang="en-US" sz="1600" spc="20" dirty="0">
                <a:effectLst/>
                <a:ea typeface="Calibri" panose="020F0502020204030204" pitchFamily="34" charset="0"/>
              </a:rPr>
              <a:t> </a:t>
            </a:r>
            <a:r>
              <a:rPr lang="en-US" sz="1600" dirty="0">
                <a:effectLst/>
                <a:ea typeface="Calibri" panose="020F0502020204030204" pitchFamily="34" charset="0"/>
              </a:rPr>
              <a:t>based</a:t>
            </a:r>
            <a:r>
              <a:rPr lang="en-US" sz="1600" spc="-5" dirty="0">
                <a:effectLst/>
                <a:ea typeface="Calibri" panose="020F0502020204030204" pitchFamily="34" charset="0"/>
              </a:rPr>
              <a:t> </a:t>
            </a:r>
            <a:r>
              <a:rPr lang="en-US" sz="1600" dirty="0">
                <a:effectLst/>
                <a:ea typeface="Calibri" panose="020F0502020204030204" pitchFamily="34" charset="0"/>
              </a:rPr>
              <a:t>OCR</a:t>
            </a:r>
            <a:r>
              <a:rPr lang="en-US" sz="1600" spc="-50" dirty="0">
                <a:effectLst/>
                <a:ea typeface="Calibri" panose="020F0502020204030204" pitchFamily="34" charset="0"/>
              </a:rPr>
              <a:t> </a:t>
            </a:r>
            <a:r>
              <a:rPr lang="en-US" sz="1600" dirty="0">
                <a:effectLst/>
                <a:ea typeface="Calibri" panose="020F0502020204030204" pitchFamily="34" charset="0"/>
              </a:rPr>
              <a:t>model</a:t>
            </a:r>
            <a:r>
              <a:rPr lang="en-US" sz="1600" spc="-15" dirty="0">
                <a:effectLst/>
                <a:ea typeface="Calibri" panose="020F0502020204030204" pitchFamily="34" charset="0"/>
              </a:rPr>
              <a:t> </a:t>
            </a:r>
            <a:r>
              <a:rPr lang="en-US" sz="1600" dirty="0">
                <a:effectLst/>
                <a:ea typeface="Calibri" panose="020F0502020204030204" pitchFamily="34" charset="0"/>
              </a:rPr>
              <a:t>and</a:t>
            </a:r>
            <a:r>
              <a:rPr lang="en-US" sz="1600" spc="-30" dirty="0">
                <a:effectLst/>
                <a:ea typeface="Calibri" panose="020F0502020204030204" pitchFamily="34" charset="0"/>
              </a:rPr>
              <a:t> </a:t>
            </a:r>
            <a:r>
              <a:rPr lang="en-US" sz="1600" dirty="0">
                <a:effectLst/>
                <a:ea typeface="Calibri" panose="020F0502020204030204" pitchFamily="34" charset="0"/>
              </a:rPr>
              <a:t>then match</a:t>
            </a:r>
            <a:r>
              <a:rPr lang="en-US" sz="1600" spc="10" dirty="0">
                <a:effectLst/>
                <a:ea typeface="Calibri" panose="020F0502020204030204" pitchFamily="34" charset="0"/>
              </a:rPr>
              <a:t> </a:t>
            </a:r>
            <a:r>
              <a:rPr lang="en-US" sz="1600" dirty="0">
                <a:effectLst/>
                <a:ea typeface="Calibri" panose="020F0502020204030204" pitchFamily="34" charset="0"/>
              </a:rPr>
              <a:t>it</a:t>
            </a:r>
            <a:r>
              <a:rPr lang="en-US" sz="1600" spc="-25" dirty="0">
                <a:effectLst/>
                <a:ea typeface="Calibri" panose="020F0502020204030204" pitchFamily="34" charset="0"/>
              </a:rPr>
              <a:t> </a:t>
            </a:r>
            <a:r>
              <a:rPr lang="en-US" sz="1600" dirty="0">
                <a:effectLst/>
                <a:ea typeface="Calibri" panose="020F0502020204030204" pitchFamily="34" charset="0"/>
              </a:rPr>
              <a:t>with</a:t>
            </a:r>
            <a:r>
              <a:rPr lang="en-US" sz="1600" spc="-25" dirty="0">
                <a:effectLst/>
                <a:ea typeface="Calibri" panose="020F0502020204030204" pitchFamily="34" charset="0"/>
              </a:rPr>
              <a:t> </a:t>
            </a:r>
            <a:r>
              <a:rPr lang="en-US" sz="1600" dirty="0">
                <a:effectLst/>
                <a:ea typeface="Calibri" panose="020F0502020204030204" pitchFamily="34" charset="0"/>
              </a:rPr>
              <a:t>the</a:t>
            </a:r>
            <a:r>
              <a:rPr lang="en-US" sz="1600" spc="-35" dirty="0">
                <a:effectLst/>
                <a:ea typeface="Calibri" panose="020F0502020204030204" pitchFamily="34" charset="0"/>
              </a:rPr>
              <a:t> </a:t>
            </a:r>
            <a:r>
              <a:rPr lang="en-US" sz="1600" dirty="0">
                <a:effectLst/>
                <a:ea typeface="Calibri" panose="020F0502020204030204" pitchFamily="34" charset="0"/>
              </a:rPr>
              <a:t>RFID tag</a:t>
            </a:r>
            <a:r>
              <a:rPr lang="en-US" sz="1600" spc="-5" dirty="0">
                <a:effectLst/>
                <a:ea typeface="Calibri" panose="020F0502020204030204" pitchFamily="34" charset="0"/>
              </a:rPr>
              <a:t> </a:t>
            </a:r>
            <a:r>
              <a:rPr lang="en-US" sz="1600" dirty="0">
                <a:effectLst/>
                <a:ea typeface="Calibri" panose="020F0502020204030204" pitchFamily="34" charset="0"/>
              </a:rPr>
              <a:t>in</a:t>
            </a:r>
            <a:r>
              <a:rPr lang="en-US" sz="1600" spc="-40" dirty="0">
                <a:effectLst/>
                <a:ea typeface="Calibri" panose="020F0502020204030204" pitchFamily="34" charset="0"/>
              </a:rPr>
              <a:t> </a:t>
            </a:r>
            <a:r>
              <a:rPr lang="en-US" sz="1600" dirty="0">
                <a:effectLst/>
                <a:ea typeface="Calibri" panose="020F0502020204030204" pitchFamily="34" charset="0"/>
              </a:rPr>
              <a:t>order to</a:t>
            </a:r>
            <a:r>
              <a:rPr lang="en-US" sz="1600" spc="-30" dirty="0">
                <a:effectLst/>
                <a:ea typeface="Calibri" panose="020F0502020204030204" pitchFamily="34" charset="0"/>
              </a:rPr>
              <a:t> </a:t>
            </a:r>
            <a:r>
              <a:rPr lang="en-US" sz="1600" dirty="0">
                <a:effectLst/>
                <a:ea typeface="Calibri" panose="020F0502020204030204" pitchFamily="34" charset="0"/>
              </a:rPr>
              <a:t>plan</a:t>
            </a:r>
            <a:r>
              <a:rPr lang="en-US" sz="1600" spc="-225" dirty="0">
                <a:effectLst/>
                <a:ea typeface="Calibri" panose="020F0502020204030204" pitchFamily="34" charset="0"/>
              </a:rPr>
              <a:t> </a:t>
            </a:r>
            <a:r>
              <a:rPr lang="en-US" sz="1600" dirty="0">
                <a:effectLst/>
                <a:ea typeface="Calibri" panose="020F0502020204030204" pitchFamily="34" charset="0"/>
              </a:rPr>
              <a:t>a</a:t>
            </a:r>
            <a:r>
              <a:rPr lang="en-US" sz="1600" spc="5" dirty="0">
                <a:effectLst/>
                <a:ea typeface="Calibri" panose="020F0502020204030204" pitchFamily="34" charset="0"/>
              </a:rPr>
              <a:t> </a:t>
            </a:r>
            <a:r>
              <a:rPr lang="en-US" sz="1600" dirty="0">
                <a:effectLst/>
                <a:ea typeface="Calibri" panose="020F0502020204030204" pitchFamily="34" charset="0"/>
              </a:rPr>
              <a:t>vehicle</a:t>
            </a:r>
            <a:r>
              <a:rPr lang="en-US" sz="1600" spc="5" dirty="0">
                <a:effectLst/>
                <a:ea typeface="Calibri" panose="020F0502020204030204" pitchFamily="34" charset="0"/>
              </a:rPr>
              <a:t> </a:t>
            </a:r>
            <a:r>
              <a:rPr lang="en-US" sz="1600" dirty="0">
                <a:effectLst/>
                <a:ea typeface="Calibri" panose="020F0502020204030204" pitchFamily="34" charset="0"/>
              </a:rPr>
              <a:t>distinguishing</a:t>
            </a:r>
            <a:r>
              <a:rPr lang="en-US" sz="1600" spc="5" dirty="0">
                <a:effectLst/>
                <a:ea typeface="Calibri" panose="020F0502020204030204" pitchFamily="34" charset="0"/>
              </a:rPr>
              <a:t> </a:t>
            </a:r>
            <a:r>
              <a:rPr lang="en-US" sz="1600" dirty="0">
                <a:effectLst/>
                <a:ea typeface="Calibri" panose="020F0502020204030204" pitchFamily="34" charset="0"/>
              </a:rPr>
              <a:t>proof</a:t>
            </a:r>
            <a:r>
              <a:rPr lang="en-US" sz="1600" spc="5" dirty="0">
                <a:effectLst/>
                <a:ea typeface="Calibri" panose="020F0502020204030204" pitchFamily="34" charset="0"/>
              </a:rPr>
              <a:t> </a:t>
            </a:r>
            <a:r>
              <a:rPr lang="en-US" sz="1600" dirty="0">
                <a:effectLst/>
                <a:ea typeface="Calibri" panose="020F0502020204030204" pitchFamily="34" charset="0"/>
              </a:rPr>
              <a:t>structure</a:t>
            </a:r>
            <a:r>
              <a:rPr lang="en-US" sz="1600" spc="5" dirty="0">
                <a:effectLst/>
                <a:ea typeface="Calibri" panose="020F0502020204030204" pitchFamily="34" charset="0"/>
              </a:rPr>
              <a:t> </a:t>
            </a:r>
            <a:r>
              <a:rPr lang="en-US" sz="1600" dirty="0">
                <a:effectLst/>
                <a:ea typeface="Calibri" panose="020F0502020204030204" pitchFamily="34" charset="0"/>
              </a:rPr>
              <a:t>that</a:t>
            </a:r>
            <a:r>
              <a:rPr lang="en-US" sz="1600" spc="5" dirty="0">
                <a:effectLst/>
                <a:ea typeface="Calibri" panose="020F0502020204030204" pitchFamily="34" charset="0"/>
              </a:rPr>
              <a:t> </a:t>
            </a:r>
            <a:r>
              <a:rPr lang="en-US" sz="1600" dirty="0">
                <a:effectLst/>
                <a:ea typeface="Calibri" panose="020F0502020204030204" pitchFamily="34" charset="0"/>
              </a:rPr>
              <a:t>has</a:t>
            </a:r>
            <a:r>
              <a:rPr lang="en-US" sz="1600" spc="5" dirty="0">
                <a:effectLst/>
                <a:ea typeface="Calibri" panose="020F0502020204030204" pitchFamily="34" charset="0"/>
              </a:rPr>
              <a:t> </a:t>
            </a:r>
            <a:r>
              <a:rPr lang="en-US" sz="1600" dirty="0">
                <a:effectLst/>
                <a:ea typeface="Calibri" panose="020F0502020204030204" pitchFamily="34" charset="0"/>
              </a:rPr>
              <a:t>been</a:t>
            </a:r>
            <a:r>
              <a:rPr lang="en-US" sz="1600" spc="5" dirty="0">
                <a:effectLst/>
                <a:ea typeface="Calibri" panose="020F0502020204030204" pitchFamily="34" charset="0"/>
              </a:rPr>
              <a:t> </a:t>
            </a:r>
            <a:r>
              <a:rPr lang="en-US" sz="1600" dirty="0">
                <a:effectLst/>
                <a:ea typeface="Calibri" panose="020F0502020204030204" pitchFamily="34" charset="0"/>
              </a:rPr>
              <a:t>approved</a:t>
            </a:r>
            <a:r>
              <a:rPr lang="en-US" sz="1600" spc="5" dirty="0">
                <a:effectLst/>
                <a:ea typeface="Calibri" panose="020F0502020204030204" pitchFamily="34" charset="0"/>
              </a:rPr>
              <a:t> </a:t>
            </a:r>
            <a:r>
              <a:rPr lang="en-US" sz="1600" dirty="0">
                <a:effectLst/>
                <a:ea typeface="Calibri" panose="020F0502020204030204" pitchFamily="34" charset="0"/>
              </a:rPr>
              <a:t>by</a:t>
            </a:r>
            <a:r>
              <a:rPr lang="en-US" sz="1600" spc="5" dirty="0">
                <a:effectLst/>
                <a:ea typeface="Calibri" panose="020F0502020204030204" pitchFamily="34" charset="0"/>
              </a:rPr>
              <a:t> </a:t>
            </a:r>
            <a:r>
              <a:rPr lang="en-US" sz="1600" dirty="0">
                <a:effectLst/>
                <a:ea typeface="Calibri" panose="020F0502020204030204" pitchFamily="34" charset="0"/>
              </a:rPr>
              <a:t>the</a:t>
            </a:r>
            <a:r>
              <a:rPr lang="en-US" sz="1600" spc="5" dirty="0">
                <a:effectLst/>
                <a:ea typeface="Calibri" panose="020F0502020204030204" pitchFamily="34" charset="0"/>
              </a:rPr>
              <a:t> </a:t>
            </a:r>
            <a:r>
              <a:rPr lang="en-US" sz="1600" spc="-5" dirty="0">
                <a:effectLst/>
                <a:ea typeface="Calibri" panose="020F0502020204030204" pitchFamily="34" charset="0"/>
              </a:rPr>
              <a:t>authority.</a:t>
            </a:r>
            <a:r>
              <a:rPr lang="en-US" sz="1600" spc="-25" dirty="0">
                <a:effectLst/>
                <a:ea typeface="Calibri" panose="020F0502020204030204" pitchFamily="34" charset="0"/>
              </a:rPr>
              <a:t> </a:t>
            </a:r>
            <a:r>
              <a:rPr lang="en-US" sz="1600" spc="-5" dirty="0">
                <a:effectLst/>
                <a:ea typeface="Calibri" panose="020F0502020204030204" pitchFamily="34" charset="0"/>
              </a:rPr>
              <a:t>An</a:t>
            </a:r>
            <a:r>
              <a:rPr lang="en-US" sz="1600" spc="-45" dirty="0">
                <a:effectLst/>
                <a:ea typeface="Calibri" panose="020F0502020204030204" pitchFamily="34" charset="0"/>
              </a:rPr>
              <a:t> </a:t>
            </a:r>
            <a:r>
              <a:rPr lang="en-US" sz="1600" spc="-5" dirty="0">
                <a:effectLst/>
                <a:ea typeface="Calibri" panose="020F0502020204030204" pitchFamily="34" charset="0"/>
              </a:rPr>
              <a:t>organization's</a:t>
            </a:r>
            <a:r>
              <a:rPr lang="en-US" sz="1600" spc="-55" dirty="0">
                <a:effectLst/>
                <a:ea typeface="Calibri" panose="020F0502020204030204" pitchFamily="34" charset="0"/>
              </a:rPr>
              <a:t> </a:t>
            </a:r>
            <a:r>
              <a:rPr lang="en-US" sz="1600" spc="-5" dirty="0">
                <a:effectLst/>
                <a:ea typeface="Calibri" panose="020F0502020204030204" pitchFamily="34" charset="0"/>
              </a:rPr>
              <a:t>entry</a:t>
            </a:r>
            <a:r>
              <a:rPr lang="en-US" sz="1600" spc="-15" dirty="0">
                <a:effectLst/>
                <a:ea typeface="Calibri" panose="020F0502020204030204" pitchFamily="34" charset="0"/>
              </a:rPr>
              <a:t> </a:t>
            </a:r>
            <a:r>
              <a:rPr lang="en-US" sz="1600" dirty="0">
                <a:effectLst/>
                <a:ea typeface="Calibri" panose="020F0502020204030204" pitchFamily="34" charset="0"/>
              </a:rPr>
              <a:t>and</a:t>
            </a:r>
            <a:r>
              <a:rPr lang="en-US" sz="1600" spc="-45" dirty="0">
                <a:effectLst/>
                <a:ea typeface="Calibri" panose="020F0502020204030204" pitchFamily="34" charset="0"/>
              </a:rPr>
              <a:t> </a:t>
            </a:r>
            <a:r>
              <a:rPr lang="en-US" sz="1600" dirty="0">
                <a:effectLst/>
                <a:ea typeface="Calibri" panose="020F0502020204030204" pitchFamily="34" charset="0"/>
              </a:rPr>
              <a:t>exit</a:t>
            </a:r>
            <a:r>
              <a:rPr lang="en-US" sz="1600" spc="-25" dirty="0">
                <a:effectLst/>
                <a:ea typeface="Calibri" panose="020F0502020204030204" pitchFamily="34" charset="0"/>
              </a:rPr>
              <a:t> </a:t>
            </a:r>
            <a:r>
              <a:rPr lang="en-US" sz="1600" dirty="0">
                <a:effectLst/>
                <a:ea typeface="Calibri" panose="020F0502020204030204" pitchFamily="34" charset="0"/>
              </a:rPr>
              <a:t>point's</a:t>
            </a:r>
            <a:r>
              <a:rPr lang="en-US" sz="1600" spc="-35" dirty="0">
                <a:effectLst/>
                <a:ea typeface="Calibri" panose="020F0502020204030204" pitchFamily="34" charset="0"/>
              </a:rPr>
              <a:t> </a:t>
            </a:r>
            <a:r>
              <a:rPr lang="en-US" sz="1600" dirty="0">
                <a:effectLst/>
                <a:ea typeface="Calibri" panose="020F0502020204030204" pitchFamily="34" charset="0"/>
              </a:rPr>
              <a:t>security</a:t>
            </a:r>
            <a:r>
              <a:rPr lang="en-US" sz="1600" spc="5" dirty="0">
                <a:effectLst/>
                <a:ea typeface="Calibri" panose="020F0502020204030204" pitchFamily="34" charset="0"/>
              </a:rPr>
              <a:t> </a:t>
            </a:r>
            <a:r>
              <a:rPr lang="en-US" sz="1600" dirty="0">
                <a:effectLst/>
                <a:ea typeface="Calibri" panose="020F0502020204030204" pitchFamily="34" charset="0"/>
              </a:rPr>
              <a:t>will</a:t>
            </a:r>
            <a:r>
              <a:rPr lang="en-US" sz="1600" spc="-35" dirty="0">
                <a:effectLst/>
                <a:ea typeface="Calibri" panose="020F0502020204030204" pitchFamily="34" charset="0"/>
              </a:rPr>
              <a:t> </a:t>
            </a:r>
            <a:r>
              <a:rPr lang="en-US" sz="1600" dirty="0">
                <a:effectLst/>
                <a:ea typeface="Calibri" panose="020F0502020204030204" pitchFamily="34" charset="0"/>
              </a:rPr>
              <a:t>be</a:t>
            </a:r>
            <a:r>
              <a:rPr lang="en-US" sz="1600" spc="-40" dirty="0">
                <a:effectLst/>
                <a:ea typeface="Calibri" panose="020F0502020204030204" pitchFamily="34" charset="0"/>
              </a:rPr>
              <a:t> </a:t>
            </a:r>
            <a:r>
              <a:rPr lang="en-US" sz="1600" dirty="0">
                <a:effectLst/>
                <a:ea typeface="Calibri" panose="020F0502020204030204" pitchFamily="34" charset="0"/>
              </a:rPr>
              <a:t>implemented</a:t>
            </a:r>
            <a:r>
              <a:rPr lang="en-US" sz="1600" spc="5" dirty="0">
                <a:effectLst/>
                <a:ea typeface="Calibri" panose="020F0502020204030204" pitchFamily="34" charset="0"/>
              </a:rPr>
              <a:t> </a:t>
            </a:r>
            <a:r>
              <a:rPr lang="en-US" sz="1600" dirty="0">
                <a:effectLst/>
                <a:ea typeface="Calibri" panose="020F0502020204030204" pitchFamily="34" charset="0"/>
              </a:rPr>
              <a:t>by</a:t>
            </a:r>
            <a:r>
              <a:rPr lang="en-US" sz="1600" spc="10" dirty="0">
                <a:effectLst/>
                <a:ea typeface="Calibri" panose="020F0502020204030204" pitchFamily="34" charset="0"/>
              </a:rPr>
              <a:t> </a:t>
            </a:r>
            <a:r>
              <a:rPr lang="en-US" sz="1600" dirty="0">
                <a:effectLst/>
                <a:ea typeface="Calibri" panose="020F0502020204030204" pitchFamily="34" charset="0"/>
              </a:rPr>
              <a:t>using</a:t>
            </a:r>
            <a:r>
              <a:rPr lang="en-US" sz="1600" spc="35" dirty="0">
                <a:effectLst/>
                <a:ea typeface="Calibri" panose="020F0502020204030204" pitchFamily="34" charset="0"/>
              </a:rPr>
              <a:t> </a:t>
            </a:r>
            <a:r>
              <a:rPr lang="en-US" sz="1600" dirty="0">
                <a:effectLst/>
                <a:ea typeface="Calibri" panose="020F0502020204030204" pitchFamily="34" charset="0"/>
              </a:rPr>
              <a:t>this</a:t>
            </a:r>
            <a:r>
              <a:rPr lang="en-US" sz="1600" spc="55" dirty="0">
                <a:effectLst/>
                <a:ea typeface="Calibri" panose="020F0502020204030204" pitchFamily="34" charset="0"/>
              </a:rPr>
              <a:t> </a:t>
            </a:r>
            <a:r>
              <a:rPr lang="en-US" sz="1600" dirty="0">
                <a:effectLst/>
                <a:ea typeface="Calibri" panose="020F0502020204030204" pitchFamily="34" charset="0"/>
              </a:rPr>
              <a:t>framework.</a:t>
            </a:r>
          </a:p>
          <a:p>
            <a:pPr marL="285750" indent="-285750" algn="just">
              <a:buFont typeface="Wingdings" panose="05000000000000000000" pitchFamily="2" charset="2"/>
              <a:buChar char="q"/>
            </a:pPr>
            <a:endParaRPr lang="en-IN" sz="800" dirty="0">
              <a:effectLst/>
              <a:ea typeface="Calibri" panose="020F0502020204030204" pitchFamily="34" charset="0"/>
            </a:endParaRPr>
          </a:p>
          <a:p>
            <a:pPr marL="285750" indent="-285750" algn="just">
              <a:buFont typeface="Wingdings" panose="05000000000000000000" pitchFamily="2" charset="2"/>
              <a:buChar char="q"/>
            </a:pPr>
            <a:r>
              <a:rPr lang="en-US" sz="1600" dirty="0">
                <a:effectLst/>
                <a:ea typeface="Calibri" panose="020F0502020204030204" pitchFamily="34" charset="0"/>
              </a:rPr>
              <a:t>We develop a custom trained model by</a:t>
            </a:r>
            <a:r>
              <a:rPr lang="en-US" sz="1600" i="1" dirty="0">
                <a:effectLst/>
                <a:ea typeface="Calibri" panose="020F0502020204030204" pitchFamily="34" charset="0"/>
              </a:rPr>
              <a:t> </a:t>
            </a:r>
            <a:r>
              <a:rPr lang="en-US" sz="1600" dirty="0">
                <a:effectLst/>
                <a:ea typeface="Calibri" panose="020F0502020204030204" pitchFamily="34" charset="0"/>
              </a:rPr>
              <a:t>various types of images of registration</a:t>
            </a:r>
            <a:r>
              <a:rPr lang="en-US" sz="1600" spc="5" dirty="0">
                <a:effectLst/>
                <a:ea typeface="Calibri" panose="020F0502020204030204" pitchFamily="34" charset="0"/>
              </a:rPr>
              <a:t> </a:t>
            </a:r>
            <a:r>
              <a:rPr lang="en-US" sz="1600" spc="-5" dirty="0">
                <a:effectLst/>
                <a:ea typeface="Calibri" panose="020F0502020204030204" pitchFamily="34" charset="0"/>
              </a:rPr>
              <a:t>plate</a:t>
            </a:r>
            <a:r>
              <a:rPr lang="en-US" sz="1600" spc="-25" dirty="0">
                <a:effectLst/>
                <a:ea typeface="Calibri" panose="020F0502020204030204" pitchFamily="34" charset="0"/>
              </a:rPr>
              <a:t> </a:t>
            </a:r>
            <a:r>
              <a:rPr lang="en-US" sz="1600" spc="-5" dirty="0">
                <a:effectLst/>
                <a:ea typeface="Calibri" panose="020F0502020204030204" pitchFamily="34" charset="0"/>
              </a:rPr>
              <a:t>which</a:t>
            </a:r>
            <a:r>
              <a:rPr lang="en-US" sz="1600" spc="-30" dirty="0">
                <a:effectLst/>
                <a:ea typeface="Calibri" panose="020F0502020204030204" pitchFamily="34" charset="0"/>
              </a:rPr>
              <a:t> </a:t>
            </a:r>
            <a:r>
              <a:rPr lang="en-US" sz="1600" spc="-5" dirty="0">
                <a:effectLst/>
                <a:ea typeface="Calibri" panose="020F0502020204030204" pitchFamily="34" charset="0"/>
              </a:rPr>
              <a:t>can</a:t>
            </a:r>
            <a:r>
              <a:rPr lang="en-US" sz="1600" spc="-40" dirty="0">
                <a:effectLst/>
                <a:ea typeface="Calibri" panose="020F0502020204030204" pitchFamily="34" charset="0"/>
              </a:rPr>
              <a:t> </a:t>
            </a:r>
            <a:r>
              <a:rPr lang="en-US" sz="1600" spc="-5" dirty="0">
                <a:effectLst/>
                <a:ea typeface="Calibri" panose="020F0502020204030204" pitchFamily="34" charset="0"/>
              </a:rPr>
              <a:t>recognize</a:t>
            </a:r>
            <a:r>
              <a:rPr lang="en-US" sz="1600" spc="25" dirty="0">
                <a:effectLst/>
                <a:ea typeface="Calibri" panose="020F0502020204030204" pitchFamily="34" charset="0"/>
              </a:rPr>
              <a:t> </a:t>
            </a:r>
            <a:r>
              <a:rPr lang="en-US" sz="1600" dirty="0">
                <a:effectLst/>
                <a:ea typeface="Calibri" panose="020F0502020204030204" pitchFamily="34" charset="0"/>
              </a:rPr>
              <a:t>the</a:t>
            </a:r>
            <a:r>
              <a:rPr lang="en-US" sz="1600" spc="-45" dirty="0">
                <a:effectLst/>
                <a:ea typeface="Calibri" panose="020F0502020204030204" pitchFamily="34" charset="0"/>
              </a:rPr>
              <a:t> </a:t>
            </a:r>
            <a:r>
              <a:rPr lang="en-US" sz="1600" dirty="0">
                <a:effectLst/>
                <a:ea typeface="Calibri" panose="020F0502020204030204" pitchFamily="34" charset="0"/>
              </a:rPr>
              <a:t>registration</a:t>
            </a:r>
            <a:r>
              <a:rPr lang="en-US" sz="1600" spc="-25" dirty="0">
                <a:effectLst/>
                <a:ea typeface="Calibri" panose="020F0502020204030204" pitchFamily="34" charset="0"/>
              </a:rPr>
              <a:t> </a:t>
            </a:r>
            <a:r>
              <a:rPr lang="en-US" sz="1600" dirty="0">
                <a:effectLst/>
                <a:ea typeface="Calibri" panose="020F0502020204030204" pitchFamily="34" charset="0"/>
              </a:rPr>
              <a:t>plate</a:t>
            </a:r>
            <a:r>
              <a:rPr lang="en-US" sz="1600" spc="-25" dirty="0">
                <a:effectLst/>
                <a:ea typeface="Calibri" panose="020F0502020204030204" pitchFamily="34" charset="0"/>
              </a:rPr>
              <a:t> </a:t>
            </a:r>
            <a:r>
              <a:rPr lang="en-US" sz="1600" dirty="0">
                <a:effectLst/>
                <a:ea typeface="Calibri" panose="020F0502020204030204" pitchFamily="34" charset="0"/>
              </a:rPr>
              <a:t>from</a:t>
            </a:r>
            <a:r>
              <a:rPr lang="en-US" sz="1600" spc="-40" dirty="0">
                <a:effectLst/>
                <a:ea typeface="Calibri" panose="020F0502020204030204" pitchFamily="34" charset="0"/>
              </a:rPr>
              <a:t> </a:t>
            </a:r>
            <a:r>
              <a:rPr lang="en-US" sz="1600" dirty="0">
                <a:effectLst/>
                <a:ea typeface="Calibri" panose="020F0502020204030204" pitchFamily="34" charset="0"/>
              </a:rPr>
              <a:t>each</a:t>
            </a:r>
            <a:r>
              <a:rPr lang="en-US" sz="1600" spc="-35" dirty="0">
                <a:effectLst/>
                <a:ea typeface="Calibri" panose="020F0502020204030204" pitchFamily="34" charset="0"/>
              </a:rPr>
              <a:t> </a:t>
            </a:r>
            <a:r>
              <a:rPr lang="en-US" sz="1600" dirty="0">
                <a:effectLst/>
                <a:ea typeface="Calibri" panose="020F0502020204030204" pitchFamily="34" charset="0"/>
              </a:rPr>
              <a:t>and</a:t>
            </a:r>
            <a:r>
              <a:rPr lang="en-US" sz="1600" spc="-40" dirty="0">
                <a:effectLst/>
                <a:ea typeface="Calibri" panose="020F0502020204030204" pitchFamily="34" charset="0"/>
              </a:rPr>
              <a:t> </a:t>
            </a:r>
            <a:r>
              <a:rPr lang="en-US" sz="1600" dirty="0">
                <a:effectLst/>
                <a:ea typeface="Calibri" panose="020F0502020204030204" pitchFamily="34" charset="0"/>
              </a:rPr>
              <a:t>every</a:t>
            </a:r>
            <a:r>
              <a:rPr lang="en-US" sz="1600" spc="-40" dirty="0">
                <a:effectLst/>
                <a:ea typeface="Calibri" panose="020F0502020204030204" pitchFamily="34" charset="0"/>
              </a:rPr>
              <a:t> </a:t>
            </a:r>
            <a:r>
              <a:rPr lang="en-US" sz="1600" dirty="0">
                <a:effectLst/>
                <a:ea typeface="Calibri" panose="020F0502020204030204" pitchFamily="34" charset="0"/>
              </a:rPr>
              <a:t>frame</a:t>
            </a:r>
            <a:r>
              <a:rPr lang="en-US" sz="1600" spc="-15" dirty="0">
                <a:effectLst/>
                <a:ea typeface="Calibri" panose="020F0502020204030204" pitchFamily="34" charset="0"/>
              </a:rPr>
              <a:t> </a:t>
            </a:r>
            <a:r>
              <a:rPr lang="en-US" sz="1600" dirty="0">
                <a:effectLst/>
                <a:ea typeface="Calibri" panose="020F0502020204030204" pitchFamily="34" charset="0"/>
              </a:rPr>
              <a:t>and</a:t>
            </a:r>
            <a:r>
              <a:rPr lang="en-US" sz="1600" spc="-225" dirty="0">
                <a:effectLst/>
                <a:ea typeface="Calibri" panose="020F0502020204030204" pitchFamily="34" charset="0"/>
              </a:rPr>
              <a:t> </a:t>
            </a:r>
            <a:r>
              <a:rPr lang="en-US" sz="1600" spc="-5" dirty="0">
                <a:effectLst/>
                <a:ea typeface="Calibri" panose="020F0502020204030204" pitchFamily="34" charset="0"/>
              </a:rPr>
              <a:t>this </a:t>
            </a:r>
            <a:r>
              <a:rPr lang="en-US" sz="1600" dirty="0">
                <a:effectLst/>
                <a:ea typeface="Calibri" panose="020F0502020204030204" pitchFamily="34" charset="0"/>
              </a:rPr>
              <a:t>model is a universal model and can run in every platform. This model</a:t>
            </a:r>
            <a:r>
              <a:rPr lang="en-US" sz="1600" spc="5" dirty="0">
                <a:effectLst/>
                <a:ea typeface="Calibri" panose="020F0502020204030204" pitchFamily="34" charset="0"/>
              </a:rPr>
              <a:t> </a:t>
            </a:r>
            <a:r>
              <a:rPr lang="en-US" sz="1600" dirty="0">
                <a:effectLst/>
                <a:ea typeface="Calibri" panose="020F0502020204030204" pitchFamily="34" charset="0"/>
              </a:rPr>
              <a:t>consists Darknet and YOLO. Then by using </a:t>
            </a:r>
            <a:r>
              <a:rPr lang="en-US" sz="1600" dirty="0" err="1">
                <a:effectLst/>
                <a:ea typeface="Calibri" panose="020F0502020204030204" pitchFamily="34" charset="0"/>
              </a:rPr>
              <a:t>openCV</a:t>
            </a:r>
            <a:r>
              <a:rPr lang="en-US" sz="1600" dirty="0">
                <a:effectLst/>
                <a:ea typeface="Calibri" panose="020F0502020204030204" pitchFamily="34" charset="0"/>
              </a:rPr>
              <a:t>, </a:t>
            </a:r>
            <a:r>
              <a:rPr lang="en-US" sz="1600" dirty="0" err="1">
                <a:effectLst/>
                <a:ea typeface="Calibri" panose="020F0502020204030204" pitchFamily="34" charset="0"/>
              </a:rPr>
              <a:t>numpy</a:t>
            </a:r>
            <a:r>
              <a:rPr lang="en-US" sz="1600" dirty="0">
                <a:effectLst/>
                <a:ea typeface="Calibri" panose="020F0502020204030204" pitchFamily="34" charset="0"/>
              </a:rPr>
              <a:t> and other python</a:t>
            </a:r>
            <a:r>
              <a:rPr lang="en-US" sz="1600" spc="5" dirty="0">
                <a:effectLst/>
                <a:ea typeface="Calibri" panose="020F0502020204030204" pitchFamily="34" charset="0"/>
              </a:rPr>
              <a:t> </a:t>
            </a:r>
            <a:r>
              <a:rPr lang="en-US" sz="1600" dirty="0">
                <a:effectLst/>
                <a:ea typeface="Calibri" panose="020F0502020204030204" pitchFamily="34" charset="0"/>
              </a:rPr>
              <a:t>libraries we can detect registration plate from live CCTV footage or from any</a:t>
            </a:r>
            <a:r>
              <a:rPr lang="en-US" sz="1600" spc="5" dirty="0">
                <a:effectLst/>
                <a:ea typeface="Calibri" panose="020F0502020204030204" pitchFamily="34" charset="0"/>
              </a:rPr>
              <a:t> </a:t>
            </a:r>
            <a:r>
              <a:rPr lang="en-US" sz="1600" spc="-10" dirty="0">
                <a:effectLst/>
                <a:ea typeface="Calibri" panose="020F0502020204030204" pitchFamily="34" charset="0"/>
              </a:rPr>
              <a:t>recorded </a:t>
            </a:r>
            <a:r>
              <a:rPr lang="en-US" sz="1600" spc="-5" dirty="0">
                <a:effectLst/>
                <a:ea typeface="Calibri" panose="020F0502020204030204" pitchFamily="34" charset="0"/>
              </a:rPr>
              <a:t>video footage. Next we develop a deep learning based OCR technique</a:t>
            </a:r>
            <a:r>
              <a:rPr lang="en-US" sz="1600" dirty="0">
                <a:effectLst/>
                <a:ea typeface="Calibri" panose="020F0502020204030204" pitchFamily="34" charset="0"/>
              </a:rPr>
              <a:t> to extract the registration number as a string from the number plate of the</a:t>
            </a:r>
            <a:r>
              <a:rPr lang="en-US" sz="1600" spc="5" dirty="0">
                <a:effectLst/>
                <a:ea typeface="Calibri" panose="020F0502020204030204" pitchFamily="34" charset="0"/>
              </a:rPr>
              <a:t> </a:t>
            </a:r>
            <a:r>
              <a:rPr lang="en-US" sz="1600" dirty="0">
                <a:effectLst/>
                <a:ea typeface="Calibri" panose="020F0502020204030204" pitchFamily="34" charset="0"/>
              </a:rPr>
              <a:t>moving</a:t>
            </a:r>
            <a:r>
              <a:rPr lang="en-US" sz="1600" spc="50" dirty="0">
                <a:effectLst/>
                <a:ea typeface="Calibri" panose="020F0502020204030204" pitchFamily="34" charset="0"/>
              </a:rPr>
              <a:t> </a:t>
            </a:r>
            <a:r>
              <a:rPr lang="en-US" sz="1600" dirty="0">
                <a:effectLst/>
                <a:ea typeface="Calibri" panose="020F0502020204030204" pitchFamily="34" charset="0"/>
              </a:rPr>
              <a:t>vehicle.</a:t>
            </a:r>
          </a:p>
          <a:p>
            <a:pPr marL="285750" indent="-285750" algn="just">
              <a:buFont typeface="Wingdings" panose="05000000000000000000" pitchFamily="2" charset="2"/>
              <a:buChar char="q"/>
            </a:pPr>
            <a:endParaRPr lang="en-US" sz="800" dirty="0">
              <a:ea typeface="Calibri" panose="020F0502020204030204" pitchFamily="34" charset="0"/>
            </a:endParaRPr>
          </a:p>
          <a:p>
            <a:pPr marL="285750" indent="-285750" algn="just">
              <a:buFont typeface="Wingdings" panose="05000000000000000000" pitchFamily="2" charset="2"/>
              <a:buChar char="q"/>
            </a:pPr>
            <a:endParaRPr lang="en-IN" sz="1600" dirty="0">
              <a:effectLst/>
              <a:ea typeface="Calibri" panose="020F0502020204030204" pitchFamily="34" charset="0"/>
            </a:endParaRPr>
          </a:p>
        </p:txBody>
      </p:sp>
      <p:pic>
        <p:nvPicPr>
          <p:cNvPr id="13" name="Picture 12">
            <a:extLst>
              <a:ext uri="{FF2B5EF4-FFF2-40B4-BE49-F238E27FC236}">
                <a16:creationId xmlns:a16="http://schemas.microsoft.com/office/drawing/2014/main" id="{21193015-9EE4-EF6C-6346-284EEBF9FAF9}"/>
              </a:ext>
            </a:extLst>
          </p:cNvPr>
          <p:cNvPicPr>
            <a:picLocks noChangeAspect="1"/>
          </p:cNvPicPr>
          <p:nvPr/>
        </p:nvPicPr>
        <p:blipFill>
          <a:blip r:embed="rId6"/>
          <a:stretch>
            <a:fillRect/>
          </a:stretch>
        </p:blipFill>
        <p:spPr>
          <a:xfrm>
            <a:off x="4724400" y="5251384"/>
            <a:ext cx="2743200" cy="739338"/>
          </a:xfrm>
          <a:prstGeom prst="rect">
            <a:avLst/>
          </a:prstGeom>
        </p:spPr>
      </p:pic>
      <p:sp>
        <p:nvSpPr>
          <p:cNvPr id="14" name="object 55">
            <a:extLst>
              <a:ext uri="{FF2B5EF4-FFF2-40B4-BE49-F238E27FC236}">
                <a16:creationId xmlns:a16="http://schemas.microsoft.com/office/drawing/2014/main" id="{8DEA3019-337E-3477-7F86-28164781C7A9}"/>
              </a:ext>
            </a:extLst>
          </p:cNvPr>
          <p:cNvSpPr txBox="1"/>
          <p:nvPr/>
        </p:nvSpPr>
        <p:spPr>
          <a:xfrm>
            <a:off x="4792840" y="6198402"/>
            <a:ext cx="1687417"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700" b="1" spc="-7" baseline="-3086">
                <a:solidFill>
                  <a:schemeClr val="tx1"/>
                </a:solidFill>
                <a:latin typeface="Arial"/>
                <a:cs typeface="Arial"/>
              </a:rPr>
              <a:t>IDE</a:t>
            </a:r>
            <a:r>
              <a:rPr sz="2700" b="1" spc="382" baseline="-3086">
                <a:solidFill>
                  <a:schemeClr val="tx1"/>
                </a:solidFill>
                <a:latin typeface="Arial"/>
                <a:cs typeface="Arial"/>
              </a:rPr>
              <a:t> </a:t>
            </a:r>
            <a:r>
              <a:rPr sz="1800" b="1">
                <a:solidFill>
                  <a:schemeClr val="tx1"/>
                </a:solidFill>
                <a:latin typeface="Arial"/>
                <a:cs typeface="Arial"/>
              </a:rPr>
              <a:t>Browser</a:t>
            </a:r>
            <a:endParaRPr sz="1800">
              <a:solidFill>
                <a:schemeClr val="tx1"/>
              </a:solidFill>
              <a:latin typeface="Arial"/>
              <a:cs typeface="Arial"/>
            </a:endParaRPr>
          </a:p>
        </p:txBody>
      </p:sp>
      <p:sp>
        <p:nvSpPr>
          <p:cNvPr id="15" name="object 55">
            <a:extLst>
              <a:ext uri="{FF2B5EF4-FFF2-40B4-BE49-F238E27FC236}">
                <a16:creationId xmlns:a16="http://schemas.microsoft.com/office/drawing/2014/main" id="{710F3C8D-BDE6-E11F-30AA-0B49DAE577EA}"/>
              </a:ext>
            </a:extLst>
          </p:cNvPr>
          <p:cNvSpPr txBox="1"/>
          <p:nvPr/>
        </p:nvSpPr>
        <p:spPr>
          <a:xfrm>
            <a:off x="8965548" y="6605542"/>
            <a:ext cx="1687417"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0"/>
              </a:spcBef>
            </a:pPr>
            <a:r>
              <a:rPr lang="en-US" sz="1800" b="1">
                <a:solidFill>
                  <a:schemeClr val="tx1"/>
                </a:solidFill>
                <a:latin typeface="Arial"/>
                <a:cs typeface="Arial"/>
              </a:rPr>
              <a:t>Hardware</a:t>
            </a:r>
            <a:endParaRPr sz="1800" b="1">
              <a:solidFill>
                <a:schemeClr val="tx1"/>
              </a:solidFill>
              <a:latin typeface="Arial"/>
              <a:cs typeface="Arial"/>
            </a:endParaRPr>
          </a:p>
        </p:txBody>
      </p:sp>
      <p:pic>
        <p:nvPicPr>
          <p:cNvPr id="16" name="object 32">
            <a:extLst>
              <a:ext uri="{FF2B5EF4-FFF2-40B4-BE49-F238E27FC236}">
                <a16:creationId xmlns:a16="http://schemas.microsoft.com/office/drawing/2014/main" id="{ECBF0310-36B2-1B3B-5743-A7CB8E1C019D}"/>
              </a:ext>
            </a:extLst>
          </p:cNvPr>
          <p:cNvPicPr/>
          <p:nvPr/>
        </p:nvPicPr>
        <p:blipFill>
          <a:blip r:embed="rId7" cstate="print"/>
          <a:stretch>
            <a:fillRect/>
          </a:stretch>
        </p:blipFill>
        <p:spPr>
          <a:xfrm>
            <a:off x="151331" y="5646254"/>
            <a:ext cx="11837469" cy="598280"/>
          </a:xfrm>
          <a:prstGeom prst="rect">
            <a:avLst/>
          </a:prstGeom>
        </p:spPr>
      </p:pic>
      <p:pic>
        <p:nvPicPr>
          <p:cNvPr id="17" name="object 36">
            <a:extLst>
              <a:ext uri="{FF2B5EF4-FFF2-40B4-BE49-F238E27FC236}">
                <a16:creationId xmlns:a16="http://schemas.microsoft.com/office/drawing/2014/main" id="{6B953584-3AEE-9105-8768-BBD6EF6565E6}"/>
              </a:ext>
            </a:extLst>
          </p:cNvPr>
          <p:cNvPicPr/>
          <p:nvPr/>
        </p:nvPicPr>
        <p:blipFill>
          <a:blip r:embed="rId8" cstate="print"/>
          <a:stretch>
            <a:fillRect/>
          </a:stretch>
        </p:blipFill>
        <p:spPr>
          <a:xfrm>
            <a:off x="713593" y="5680734"/>
            <a:ext cx="670003" cy="547643"/>
          </a:xfrm>
          <a:prstGeom prst="rect">
            <a:avLst/>
          </a:prstGeom>
        </p:spPr>
      </p:pic>
      <p:pic>
        <p:nvPicPr>
          <p:cNvPr id="18" name="object 44">
            <a:extLst>
              <a:ext uri="{FF2B5EF4-FFF2-40B4-BE49-F238E27FC236}">
                <a16:creationId xmlns:a16="http://schemas.microsoft.com/office/drawing/2014/main" id="{7E98701D-3510-9072-9C2C-6D28792F57AA}"/>
              </a:ext>
            </a:extLst>
          </p:cNvPr>
          <p:cNvPicPr/>
          <p:nvPr/>
        </p:nvPicPr>
        <p:blipFill>
          <a:blip r:embed="rId9" cstate="print"/>
          <a:stretch>
            <a:fillRect/>
          </a:stretch>
        </p:blipFill>
        <p:spPr>
          <a:xfrm>
            <a:off x="4572309" y="5776338"/>
            <a:ext cx="459872" cy="356436"/>
          </a:xfrm>
          <a:prstGeom prst="rect">
            <a:avLst/>
          </a:prstGeom>
        </p:spPr>
      </p:pic>
      <p:pic>
        <p:nvPicPr>
          <p:cNvPr id="19" name="object 45">
            <a:extLst>
              <a:ext uri="{FF2B5EF4-FFF2-40B4-BE49-F238E27FC236}">
                <a16:creationId xmlns:a16="http://schemas.microsoft.com/office/drawing/2014/main" id="{A1F52C82-E925-FB5D-9618-8E45DDC6ACED}"/>
              </a:ext>
            </a:extLst>
          </p:cNvPr>
          <p:cNvPicPr/>
          <p:nvPr/>
        </p:nvPicPr>
        <p:blipFill>
          <a:blip r:embed="rId10" cstate="print"/>
          <a:stretch>
            <a:fillRect/>
          </a:stretch>
        </p:blipFill>
        <p:spPr>
          <a:xfrm>
            <a:off x="5126390" y="5829678"/>
            <a:ext cx="789711" cy="440256"/>
          </a:xfrm>
          <a:prstGeom prst="rect">
            <a:avLst/>
          </a:prstGeom>
        </p:spPr>
      </p:pic>
      <p:pic>
        <p:nvPicPr>
          <p:cNvPr id="20" name="Picture 19">
            <a:extLst>
              <a:ext uri="{FF2B5EF4-FFF2-40B4-BE49-F238E27FC236}">
                <a16:creationId xmlns:a16="http://schemas.microsoft.com/office/drawing/2014/main" id="{A3F74169-772B-B730-D84C-1BC136F391FB}"/>
              </a:ext>
            </a:extLst>
          </p:cNvPr>
          <p:cNvPicPr>
            <a:picLocks noChangeAspect="1"/>
          </p:cNvPicPr>
          <p:nvPr/>
        </p:nvPicPr>
        <p:blipFill>
          <a:blip r:embed="rId11"/>
          <a:srcRect b="9206"/>
          <a:stretch>
            <a:fillRect/>
          </a:stretch>
        </p:blipFill>
        <p:spPr>
          <a:xfrm>
            <a:off x="7757733" y="5792018"/>
            <a:ext cx="619014" cy="374258"/>
          </a:xfrm>
          <a:prstGeom prst="rect">
            <a:avLst/>
          </a:prstGeom>
        </p:spPr>
      </p:pic>
      <p:pic>
        <p:nvPicPr>
          <p:cNvPr id="21" name="Picture 20">
            <a:extLst>
              <a:ext uri="{FF2B5EF4-FFF2-40B4-BE49-F238E27FC236}">
                <a16:creationId xmlns:a16="http://schemas.microsoft.com/office/drawing/2014/main" id="{679D0C2E-C039-FCD0-7DA2-533684AA8518}"/>
              </a:ext>
            </a:extLst>
          </p:cNvPr>
          <p:cNvPicPr>
            <a:picLocks noChangeAspect="1"/>
          </p:cNvPicPr>
          <p:nvPr/>
        </p:nvPicPr>
        <p:blipFill>
          <a:blip r:embed="rId12"/>
          <a:srcRect l="35361" t="33143" r="36837" b="29788"/>
          <a:stretch>
            <a:fillRect/>
          </a:stretch>
        </p:blipFill>
        <p:spPr>
          <a:xfrm>
            <a:off x="5883160" y="5809076"/>
            <a:ext cx="685986" cy="363366"/>
          </a:xfrm>
          <a:prstGeom prst="rect">
            <a:avLst/>
          </a:prstGeom>
        </p:spPr>
      </p:pic>
      <p:pic>
        <p:nvPicPr>
          <p:cNvPr id="22" name="Picture 21">
            <a:extLst>
              <a:ext uri="{FF2B5EF4-FFF2-40B4-BE49-F238E27FC236}">
                <a16:creationId xmlns:a16="http://schemas.microsoft.com/office/drawing/2014/main" id="{D4D1F414-8DC0-B0E7-05B2-AE52F9C18D31}"/>
              </a:ext>
            </a:extLst>
          </p:cNvPr>
          <p:cNvPicPr>
            <a:picLocks noChangeAspect="1"/>
          </p:cNvPicPr>
          <p:nvPr/>
        </p:nvPicPr>
        <p:blipFill>
          <a:blip r:embed="rId13"/>
          <a:stretch>
            <a:fillRect/>
          </a:stretch>
        </p:blipFill>
        <p:spPr>
          <a:xfrm>
            <a:off x="9218166" y="5829644"/>
            <a:ext cx="591305" cy="340061"/>
          </a:xfrm>
          <a:prstGeom prst="rect">
            <a:avLst/>
          </a:prstGeom>
        </p:spPr>
      </p:pic>
      <p:sp>
        <p:nvSpPr>
          <p:cNvPr id="25" name="object 46">
            <a:extLst>
              <a:ext uri="{FF2B5EF4-FFF2-40B4-BE49-F238E27FC236}">
                <a16:creationId xmlns:a16="http://schemas.microsoft.com/office/drawing/2014/main" id="{105E57FF-6788-F62E-F5F0-72A28FABE326}"/>
              </a:ext>
            </a:extLst>
          </p:cNvPr>
          <p:cNvSpPr txBox="1"/>
          <p:nvPr/>
        </p:nvSpPr>
        <p:spPr>
          <a:xfrm>
            <a:off x="675371" y="6179390"/>
            <a:ext cx="836940"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sz="1800" b="1">
                <a:solidFill>
                  <a:schemeClr val="tx1"/>
                </a:solidFill>
                <a:latin typeface="Arial"/>
                <a:cs typeface="Arial"/>
              </a:rPr>
              <a:t>Python</a:t>
            </a:r>
            <a:endParaRPr sz="1800" b="1">
              <a:solidFill>
                <a:schemeClr val="tx1"/>
              </a:solidFill>
              <a:latin typeface="Arial"/>
              <a:cs typeface="Arial"/>
            </a:endParaRPr>
          </a:p>
        </p:txBody>
      </p:sp>
      <p:pic>
        <p:nvPicPr>
          <p:cNvPr id="26" name="Picture 25">
            <a:extLst>
              <a:ext uri="{FF2B5EF4-FFF2-40B4-BE49-F238E27FC236}">
                <a16:creationId xmlns:a16="http://schemas.microsoft.com/office/drawing/2014/main" id="{BD2B25C0-56F9-0E75-5CD9-95CFF539F3D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90810" y="5784765"/>
            <a:ext cx="836940" cy="444406"/>
          </a:xfrm>
          <a:prstGeom prst="rect">
            <a:avLst/>
          </a:prstGeom>
          <a:noFill/>
          <a:extLst>
            <a:ext uri="{909E8E84-426E-40DD-AFC4-6F175D3DCCD1}">
              <a14:hiddenFill xmlns:a14="http://schemas.microsoft.com/office/drawing/2010/main">
                <a:solidFill>
                  <a:srgbClr val="FFFFFF"/>
                </a:solidFill>
              </a14:hiddenFill>
            </a:ext>
          </a:extLst>
        </p:spPr>
      </p:pic>
      <p:sp>
        <p:nvSpPr>
          <p:cNvPr id="27" name="object 46">
            <a:extLst>
              <a:ext uri="{FF2B5EF4-FFF2-40B4-BE49-F238E27FC236}">
                <a16:creationId xmlns:a16="http://schemas.microsoft.com/office/drawing/2014/main" id="{E51F03EC-8A3D-C048-3DF3-D038ACEE420A}"/>
              </a:ext>
            </a:extLst>
          </p:cNvPr>
          <p:cNvSpPr txBox="1"/>
          <p:nvPr/>
        </p:nvSpPr>
        <p:spPr>
          <a:xfrm>
            <a:off x="2376866" y="6216666"/>
            <a:ext cx="766385"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b="1">
                <a:latin typeface="Arial"/>
                <a:cs typeface="Arial"/>
              </a:rPr>
              <a:t>YOLO</a:t>
            </a:r>
            <a:endParaRPr sz="1800" b="1">
              <a:solidFill>
                <a:schemeClr val="tx1"/>
              </a:solidFill>
              <a:latin typeface="Arial"/>
              <a:cs typeface="Arial"/>
            </a:endParaRPr>
          </a:p>
        </p:txBody>
      </p:sp>
      <p:sp>
        <p:nvSpPr>
          <p:cNvPr id="28" name="object 46">
            <a:extLst>
              <a:ext uri="{FF2B5EF4-FFF2-40B4-BE49-F238E27FC236}">
                <a16:creationId xmlns:a16="http://schemas.microsoft.com/office/drawing/2014/main" id="{CD7F5A96-6C3F-6912-7E5E-129B8590254E}"/>
              </a:ext>
            </a:extLst>
          </p:cNvPr>
          <p:cNvSpPr txBox="1"/>
          <p:nvPr/>
        </p:nvSpPr>
        <p:spPr>
          <a:xfrm>
            <a:off x="7789694" y="6192298"/>
            <a:ext cx="666566"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sz="1800" b="1">
                <a:solidFill>
                  <a:schemeClr val="tx1"/>
                </a:solidFill>
                <a:latin typeface="Arial"/>
                <a:cs typeface="Arial"/>
              </a:rPr>
              <a:t>RFID</a:t>
            </a:r>
            <a:endParaRPr sz="1800" b="1">
              <a:solidFill>
                <a:schemeClr val="tx1"/>
              </a:solidFill>
              <a:latin typeface="Arial"/>
              <a:cs typeface="Arial"/>
            </a:endParaRPr>
          </a:p>
        </p:txBody>
      </p:sp>
      <p:sp>
        <p:nvSpPr>
          <p:cNvPr id="29" name="object 46">
            <a:extLst>
              <a:ext uri="{FF2B5EF4-FFF2-40B4-BE49-F238E27FC236}">
                <a16:creationId xmlns:a16="http://schemas.microsoft.com/office/drawing/2014/main" id="{1C58F303-ADC1-5156-89CB-2D99576306C2}"/>
              </a:ext>
            </a:extLst>
          </p:cNvPr>
          <p:cNvSpPr txBox="1"/>
          <p:nvPr/>
        </p:nvSpPr>
        <p:spPr>
          <a:xfrm>
            <a:off x="8710647" y="6192708"/>
            <a:ext cx="1607168"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sz="1800" b="1">
                <a:solidFill>
                  <a:schemeClr val="tx1"/>
                </a:solidFill>
                <a:latin typeface="Arial"/>
                <a:cs typeface="Arial"/>
              </a:rPr>
              <a:t>CCTV Camera</a:t>
            </a:r>
            <a:endParaRPr sz="1800" b="1">
              <a:solidFill>
                <a:schemeClr val="tx1"/>
              </a:solidFill>
              <a:latin typeface="Arial"/>
              <a:cs typeface="Arial"/>
            </a:endParaRPr>
          </a:p>
        </p:txBody>
      </p:sp>
      <p:pic>
        <p:nvPicPr>
          <p:cNvPr id="30" name="Picture 29" descr="NodeMCU DEVKIT ESP8266, 4MB, CP2101 USB, IoT, Lua and Arduino">
            <a:extLst>
              <a:ext uri="{FF2B5EF4-FFF2-40B4-BE49-F238E27FC236}">
                <a16:creationId xmlns:a16="http://schemas.microsoft.com/office/drawing/2014/main" id="{E35EC3BA-E92A-7B57-ABFC-D31F8E2F3D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58246" y="5697165"/>
            <a:ext cx="685985" cy="514489"/>
          </a:xfrm>
          <a:prstGeom prst="rect">
            <a:avLst/>
          </a:prstGeom>
          <a:noFill/>
          <a:extLst>
            <a:ext uri="{909E8E84-426E-40DD-AFC4-6F175D3DCCD1}">
              <a14:hiddenFill xmlns:a14="http://schemas.microsoft.com/office/drawing/2010/main">
                <a:solidFill>
                  <a:srgbClr val="FFFFFF"/>
                </a:solidFill>
              </a14:hiddenFill>
            </a:ext>
          </a:extLst>
        </p:spPr>
      </p:pic>
      <p:sp>
        <p:nvSpPr>
          <p:cNvPr id="31" name="object 46">
            <a:extLst>
              <a:ext uri="{FF2B5EF4-FFF2-40B4-BE49-F238E27FC236}">
                <a16:creationId xmlns:a16="http://schemas.microsoft.com/office/drawing/2014/main" id="{63CB652F-AB13-143C-9AFB-5B92CBE9B545}"/>
              </a:ext>
            </a:extLst>
          </p:cNvPr>
          <p:cNvSpPr txBox="1"/>
          <p:nvPr/>
        </p:nvSpPr>
        <p:spPr>
          <a:xfrm>
            <a:off x="10426804" y="6198402"/>
            <a:ext cx="1607168"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sz="1800" b="1">
                <a:solidFill>
                  <a:schemeClr val="tx1"/>
                </a:solidFill>
                <a:latin typeface="Arial"/>
                <a:cs typeface="Arial"/>
              </a:rPr>
              <a:t>Node MCU</a:t>
            </a:r>
            <a:endParaRPr sz="1800" b="1">
              <a:solidFill>
                <a:schemeClr val="tx1"/>
              </a:solidFill>
              <a:latin typeface="Arial"/>
              <a:cs typeface="Arial"/>
            </a:endParaRPr>
          </a:p>
        </p:txBody>
      </p:sp>
      <p:sp>
        <p:nvSpPr>
          <p:cNvPr id="32" name="object 55">
            <a:extLst>
              <a:ext uri="{FF2B5EF4-FFF2-40B4-BE49-F238E27FC236}">
                <a16:creationId xmlns:a16="http://schemas.microsoft.com/office/drawing/2014/main" id="{F6A58022-D0B2-83F6-DAA3-5693B9FE35B0}"/>
              </a:ext>
            </a:extLst>
          </p:cNvPr>
          <p:cNvSpPr txBox="1"/>
          <p:nvPr/>
        </p:nvSpPr>
        <p:spPr>
          <a:xfrm>
            <a:off x="2567900" y="6583266"/>
            <a:ext cx="1687417"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0"/>
              </a:spcBef>
            </a:pPr>
            <a:r>
              <a:rPr lang="en-US" sz="1800" b="1">
                <a:solidFill>
                  <a:schemeClr val="tx1"/>
                </a:solidFill>
                <a:latin typeface="Arial"/>
                <a:cs typeface="Arial"/>
              </a:rPr>
              <a:t>Software</a:t>
            </a:r>
            <a:endParaRPr sz="1800" b="1">
              <a:solidFill>
                <a:schemeClr val="tx1"/>
              </a:solidFill>
              <a:latin typeface="Arial"/>
              <a:cs typeface="Arial"/>
            </a:endParaRPr>
          </a:p>
        </p:txBody>
      </p:sp>
      <p:sp>
        <p:nvSpPr>
          <p:cNvPr id="33" name="Right Brace 32">
            <a:extLst>
              <a:ext uri="{FF2B5EF4-FFF2-40B4-BE49-F238E27FC236}">
                <a16:creationId xmlns:a16="http://schemas.microsoft.com/office/drawing/2014/main" id="{EAC788EA-FC1A-6484-B0AD-20353A6DA1B7}"/>
              </a:ext>
            </a:extLst>
          </p:cNvPr>
          <p:cNvSpPr/>
          <p:nvPr/>
        </p:nvSpPr>
        <p:spPr>
          <a:xfrm rot="5400000">
            <a:off x="3307868" y="3396022"/>
            <a:ext cx="271460" cy="62510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
        <p:nvSpPr>
          <p:cNvPr id="34" name="Right Brace 33">
            <a:extLst>
              <a:ext uri="{FF2B5EF4-FFF2-40B4-BE49-F238E27FC236}">
                <a16:creationId xmlns:a16="http://schemas.microsoft.com/office/drawing/2014/main" id="{60805E7A-17DB-BB5D-85AC-66FF77F49EA9}"/>
              </a:ext>
            </a:extLst>
          </p:cNvPr>
          <p:cNvSpPr/>
          <p:nvPr/>
        </p:nvSpPr>
        <p:spPr>
          <a:xfrm rot="5400000">
            <a:off x="9659488" y="4331953"/>
            <a:ext cx="289823" cy="436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Tree>
    <p:extLst>
      <p:ext uri="{BB962C8B-B14F-4D97-AF65-F5344CB8AC3E}">
        <p14:creationId xmlns:p14="http://schemas.microsoft.com/office/powerpoint/2010/main" val="625996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AAD29D1-540D-F39A-C517-E92C13309CF8}"/>
              </a:ext>
            </a:extLst>
          </p:cNvPr>
          <p:cNvPicPr>
            <a:picLocks noChangeAspect="1"/>
          </p:cNvPicPr>
          <p:nvPr/>
        </p:nvPicPr>
        <p:blipFill>
          <a:blip r:embed="rId2"/>
          <a:stretch>
            <a:fillRect/>
          </a:stretch>
        </p:blipFill>
        <p:spPr>
          <a:xfrm>
            <a:off x="-13019" y="0"/>
            <a:ext cx="1682642" cy="1572904"/>
          </a:xfrm>
          <a:prstGeom prst="rect">
            <a:avLst/>
          </a:prstGeom>
        </p:spPr>
      </p:pic>
      <p:pic>
        <p:nvPicPr>
          <p:cNvPr id="21" name="Picture 20">
            <a:extLst>
              <a:ext uri="{FF2B5EF4-FFF2-40B4-BE49-F238E27FC236}">
                <a16:creationId xmlns:a16="http://schemas.microsoft.com/office/drawing/2014/main" id="{4BB43581-90EB-00D7-B5D5-9D880B6BF228}"/>
              </a:ext>
            </a:extLst>
          </p:cNvPr>
          <p:cNvPicPr>
            <a:picLocks noChangeAspect="1"/>
          </p:cNvPicPr>
          <p:nvPr/>
        </p:nvPicPr>
        <p:blipFill>
          <a:blip r:embed="rId3"/>
          <a:stretch>
            <a:fillRect/>
          </a:stretch>
        </p:blipFill>
        <p:spPr>
          <a:xfrm>
            <a:off x="507176" y="476164"/>
            <a:ext cx="920576" cy="920576"/>
          </a:xfrm>
          <a:prstGeom prst="rect">
            <a:avLst/>
          </a:prstGeom>
        </p:spPr>
      </p:pic>
      <p:pic>
        <p:nvPicPr>
          <p:cNvPr id="23" name="Picture 22">
            <a:extLst>
              <a:ext uri="{FF2B5EF4-FFF2-40B4-BE49-F238E27FC236}">
                <a16:creationId xmlns:a16="http://schemas.microsoft.com/office/drawing/2014/main" id="{A7E1D0F4-E8E0-ECAF-ABFA-4808A42B3029}"/>
              </a:ext>
            </a:extLst>
          </p:cNvPr>
          <p:cNvPicPr>
            <a:picLocks noChangeAspect="1"/>
          </p:cNvPicPr>
          <p:nvPr/>
        </p:nvPicPr>
        <p:blipFill>
          <a:blip r:embed="rId4"/>
          <a:stretch>
            <a:fillRect/>
          </a:stretch>
        </p:blipFill>
        <p:spPr>
          <a:xfrm>
            <a:off x="10917826" y="1939136"/>
            <a:ext cx="1274174" cy="2530059"/>
          </a:xfrm>
          <a:prstGeom prst="rect">
            <a:avLst/>
          </a:prstGeom>
        </p:spPr>
      </p:pic>
      <p:pic>
        <p:nvPicPr>
          <p:cNvPr id="25" name="Picture 24">
            <a:extLst>
              <a:ext uri="{FF2B5EF4-FFF2-40B4-BE49-F238E27FC236}">
                <a16:creationId xmlns:a16="http://schemas.microsoft.com/office/drawing/2014/main" id="{78499E96-D196-425B-761E-9DACE6D08D79}"/>
              </a:ext>
            </a:extLst>
          </p:cNvPr>
          <p:cNvPicPr>
            <a:picLocks noChangeAspect="1"/>
          </p:cNvPicPr>
          <p:nvPr/>
        </p:nvPicPr>
        <p:blipFill>
          <a:blip r:embed="rId3"/>
          <a:stretch>
            <a:fillRect/>
          </a:stretch>
        </p:blipFill>
        <p:spPr>
          <a:xfrm>
            <a:off x="11016302" y="3315949"/>
            <a:ext cx="920576" cy="920576"/>
          </a:xfrm>
          <a:prstGeom prst="rect">
            <a:avLst/>
          </a:prstGeom>
        </p:spPr>
      </p:pic>
      <p:pic>
        <p:nvPicPr>
          <p:cNvPr id="27" name="Picture 26">
            <a:extLst>
              <a:ext uri="{FF2B5EF4-FFF2-40B4-BE49-F238E27FC236}">
                <a16:creationId xmlns:a16="http://schemas.microsoft.com/office/drawing/2014/main" id="{D4834135-5139-7E58-556D-61EC15A8FCEE}"/>
              </a:ext>
            </a:extLst>
          </p:cNvPr>
          <p:cNvPicPr>
            <a:picLocks noChangeAspect="1"/>
          </p:cNvPicPr>
          <p:nvPr/>
        </p:nvPicPr>
        <p:blipFill>
          <a:blip r:embed="rId5"/>
          <a:stretch>
            <a:fillRect/>
          </a:stretch>
        </p:blipFill>
        <p:spPr>
          <a:xfrm>
            <a:off x="158678" y="5008480"/>
            <a:ext cx="695004" cy="688908"/>
          </a:xfrm>
          <a:prstGeom prst="rect">
            <a:avLst/>
          </a:prstGeom>
        </p:spPr>
      </p:pic>
      <p:pic>
        <p:nvPicPr>
          <p:cNvPr id="29" name="Picture 28">
            <a:extLst>
              <a:ext uri="{FF2B5EF4-FFF2-40B4-BE49-F238E27FC236}">
                <a16:creationId xmlns:a16="http://schemas.microsoft.com/office/drawing/2014/main" id="{3A299514-FE73-A669-8B6E-1723010B0513}"/>
              </a:ext>
            </a:extLst>
          </p:cNvPr>
          <p:cNvPicPr>
            <a:picLocks noChangeAspect="1"/>
          </p:cNvPicPr>
          <p:nvPr/>
        </p:nvPicPr>
        <p:blipFill>
          <a:blip r:embed="rId6"/>
          <a:stretch>
            <a:fillRect/>
          </a:stretch>
        </p:blipFill>
        <p:spPr>
          <a:xfrm>
            <a:off x="0" y="4840049"/>
            <a:ext cx="1012024" cy="2017951"/>
          </a:xfrm>
          <a:prstGeom prst="rect">
            <a:avLst/>
          </a:prstGeom>
        </p:spPr>
      </p:pic>
      <p:pic>
        <p:nvPicPr>
          <p:cNvPr id="18" name="object 57">
            <a:extLst>
              <a:ext uri="{FF2B5EF4-FFF2-40B4-BE49-F238E27FC236}">
                <a16:creationId xmlns:a16="http://schemas.microsoft.com/office/drawing/2014/main" id="{689CF120-D1BB-C29E-E799-C3BE14531DC1}"/>
              </a:ext>
            </a:extLst>
          </p:cNvPr>
          <p:cNvPicPr/>
          <p:nvPr/>
        </p:nvPicPr>
        <p:blipFill>
          <a:blip r:embed="rId7" cstate="print"/>
          <a:srcRect b="11772"/>
          <a:stretch>
            <a:fillRect/>
          </a:stretch>
        </p:blipFill>
        <p:spPr>
          <a:xfrm>
            <a:off x="1087095" y="1179974"/>
            <a:ext cx="9229839" cy="4722085"/>
          </a:xfrm>
          <a:prstGeom prst="rect">
            <a:avLst/>
          </a:prstGeom>
        </p:spPr>
      </p:pic>
      <p:pic>
        <p:nvPicPr>
          <p:cNvPr id="20" name="object 57">
            <a:extLst>
              <a:ext uri="{FF2B5EF4-FFF2-40B4-BE49-F238E27FC236}">
                <a16:creationId xmlns:a16="http://schemas.microsoft.com/office/drawing/2014/main" id="{DD289206-5645-7D08-CC27-9E9B636BE0E8}"/>
              </a:ext>
            </a:extLst>
          </p:cNvPr>
          <p:cNvPicPr/>
          <p:nvPr/>
        </p:nvPicPr>
        <p:blipFill>
          <a:blip r:embed="rId7" cstate="print"/>
          <a:stretch>
            <a:fillRect/>
          </a:stretch>
        </p:blipFill>
        <p:spPr>
          <a:xfrm>
            <a:off x="1789394" y="1510513"/>
            <a:ext cx="9005009" cy="4171495"/>
          </a:xfrm>
          <a:prstGeom prst="rect">
            <a:avLst/>
          </a:prstGeom>
        </p:spPr>
      </p:pic>
      <p:sp>
        <p:nvSpPr>
          <p:cNvPr id="22" name="TextBox 3">
            <a:extLst>
              <a:ext uri="{FF2B5EF4-FFF2-40B4-BE49-F238E27FC236}">
                <a16:creationId xmlns:a16="http://schemas.microsoft.com/office/drawing/2014/main" id="{3C80CC97-B519-E759-A426-36ECD35813E0}"/>
              </a:ext>
            </a:extLst>
          </p:cNvPr>
          <p:cNvSpPr txBox="1"/>
          <p:nvPr/>
        </p:nvSpPr>
        <p:spPr>
          <a:xfrm>
            <a:off x="1582426" y="1053367"/>
            <a:ext cx="8206752" cy="258907"/>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u="sng">
              <a:latin typeface="Bookman Old Style"/>
            </a:endParaRPr>
          </a:p>
        </p:txBody>
      </p:sp>
      <p:sp>
        <p:nvSpPr>
          <p:cNvPr id="24" name="TextBox 4">
            <a:extLst>
              <a:ext uri="{FF2B5EF4-FFF2-40B4-BE49-F238E27FC236}">
                <a16:creationId xmlns:a16="http://schemas.microsoft.com/office/drawing/2014/main" id="{CE91D210-72A9-09FD-C4F0-C7BC39F1E935}"/>
              </a:ext>
            </a:extLst>
          </p:cNvPr>
          <p:cNvSpPr txBox="1"/>
          <p:nvPr/>
        </p:nvSpPr>
        <p:spPr>
          <a:xfrm>
            <a:off x="1582426" y="1683013"/>
            <a:ext cx="7169446" cy="258907"/>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sp>
        <p:nvSpPr>
          <p:cNvPr id="26" name="object 58">
            <a:extLst>
              <a:ext uri="{FF2B5EF4-FFF2-40B4-BE49-F238E27FC236}">
                <a16:creationId xmlns:a16="http://schemas.microsoft.com/office/drawing/2014/main" id="{8C94F133-5FD0-0B4A-6545-679BC8A416DD}"/>
              </a:ext>
            </a:extLst>
          </p:cNvPr>
          <p:cNvSpPr/>
          <p:nvPr/>
        </p:nvSpPr>
        <p:spPr>
          <a:xfrm>
            <a:off x="1789394" y="1157080"/>
            <a:ext cx="8424742" cy="4326845"/>
          </a:xfrm>
          <a:custGeom>
            <a:avLst/>
            <a:gdLst/>
            <a:ahLst/>
            <a:cxnLst/>
            <a:rect l="l" t="t" r="r" b="b"/>
            <a:pathLst>
              <a:path w="2879090" h="1179195">
                <a:moveTo>
                  <a:pt x="2809036" y="0"/>
                </a:moveTo>
                <a:lnTo>
                  <a:pt x="69583" y="0"/>
                </a:lnTo>
                <a:lnTo>
                  <a:pt x="42498" y="5461"/>
                </a:lnTo>
                <a:lnTo>
                  <a:pt x="20380" y="20351"/>
                </a:lnTo>
                <a:lnTo>
                  <a:pt x="5468" y="42433"/>
                </a:lnTo>
                <a:lnTo>
                  <a:pt x="0" y="69469"/>
                </a:lnTo>
                <a:lnTo>
                  <a:pt x="0" y="1109472"/>
                </a:lnTo>
                <a:lnTo>
                  <a:pt x="5468" y="1136526"/>
                </a:lnTo>
                <a:lnTo>
                  <a:pt x="20380" y="1158652"/>
                </a:lnTo>
                <a:lnTo>
                  <a:pt x="42498" y="1173587"/>
                </a:lnTo>
                <a:lnTo>
                  <a:pt x="69583" y="1179067"/>
                </a:lnTo>
                <a:lnTo>
                  <a:pt x="2809036" y="1179067"/>
                </a:lnTo>
                <a:lnTo>
                  <a:pt x="2836145" y="1173587"/>
                </a:lnTo>
                <a:lnTo>
                  <a:pt x="2858265" y="1158652"/>
                </a:lnTo>
                <a:lnTo>
                  <a:pt x="2873169" y="1136526"/>
                </a:lnTo>
                <a:lnTo>
                  <a:pt x="2878632" y="1109472"/>
                </a:lnTo>
                <a:lnTo>
                  <a:pt x="2878632" y="69469"/>
                </a:lnTo>
                <a:lnTo>
                  <a:pt x="2873169" y="42433"/>
                </a:lnTo>
                <a:lnTo>
                  <a:pt x="2858265" y="20351"/>
                </a:lnTo>
                <a:lnTo>
                  <a:pt x="2836145" y="5461"/>
                </a:lnTo>
                <a:lnTo>
                  <a:pt x="2809036" y="0"/>
                </a:lnTo>
                <a:close/>
              </a:path>
            </a:pathLst>
          </a:custGeom>
          <a:solidFill>
            <a:srgbClr val="FFFFFF"/>
          </a:solidFill>
        </p:spPr>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8" name="object 59">
            <a:extLst>
              <a:ext uri="{FF2B5EF4-FFF2-40B4-BE49-F238E27FC236}">
                <a16:creationId xmlns:a16="http://schemas.microsoft.com/office/drawing/2014/main" id="{482C3A7E-A3F8-B217-7910-B4107CF7B03D}"/>
              </a:ext>
            </a:extLst>
          </p:cNvPr>
          <p:cNvSpPr/>
          <p:nvPr/>
        </p:nvSpPr>
        <p:spPr>
          <a:xfrm>
            <a:off x="1820505" y="1000452"/>
            <a:ext cx="8803307" cy="4424525"/>
          </a:xfrm>
          <a:custGeom>
            <a:avLst/>
            <a:gdLst/>
            <a:ahLst/>
            <a:cxnLst/>
            <a:rect l="l" t="t" r="r" b="b"/>
            <a:pathLst>
              <a:path w="2879090" h="1162685">
                <a:moveTo>
                  <a:pt x="2810040" y="0"/>
                </a:moveTo>
                <a:lnTo>
                  <a:pt x="68618" y="0"/>
                </a:lnTo>
                <a:lnTo>
                  <a:pt x="41908" y="5393"/>
                </a:lnTo>
                <a:lnTo>
                  <a:pt x="20097" y="20097"/>
                </a:lnTo>
                <a:lnTo>
                  <a:pt x="5392" y="41898"/>
                </a:lnTo>
                <a:lnTo>
                  <a:pt x="0" y="68579"/>
                </a:lnTo>
                <a:lnTo>
                  <a:pt x="0" y="1093977"/>
                </a:lnTo>
                <a:lnTo>
                  <a:pt x="5392" y="1120659"/>
                </a:lnTo>
                <a:lnTo>
                  <a:pt x="20097" y="1142460"/>
                </a:lnTo>
                <a:lnTo>
                  <a:pt x="41908" y="1157164"/>
                </a:lnTo>
                <a:lnTo>
                  <a:pt x="68618" y="1162557"/>
                </a:lnTo>
                <a:lnTo>
                  <a:pt x="2810040" y="1162557"/>
                </a:lnTo>
                <a:lnTo>
                  <a:pt x="2836722" y="1157164"/>
                </a:lnTo>
                <a:lnTo>
                  <a:pt x="2858522" y="1142460"/>
                </a:lnTo>
                <a:lnTo>
                  <a:pt x="2873226" y="1120659"/>
                </a:lnTo>
                <a:lnTo>
                  <a:pt x="2878620" y="1093977"/>
                </a:lnTo>
                <a:lnTo>
                  <a:pt x="2878620" y="68579"/>
                </a:lnTo>
                <a:lnTo>
                  <a:pt x="2873226" y="41898"/>
                </a:lnTo>
                <a:lnTo>
                  <a:pt x="2858522" y="20097"/>
                </a:lnTo>
                <a:lnTo>
                  <a:pt x="2836722" y="5393"/>
                </a:lnTo>
                <a:lnTo>
                  <a:pt x="2810040" y="0"/>
                </a:lnTo>
                <a:close/>
              </a:path>
            </a:pathLst>
          </a:custGeom>
          <a:solidFill>
            <a:schemeClr val="accent2">
              <a:lumMod val="20000"/>
              <a:lumOff val="80000"/>
            </a:schemeClr>
          </a:solidFill>
        </p:spPr>
        <p:style>
          <a:lnRef idx="1">
            <a:schemeClr val="accent4"/>
          </a:lnRef>
          <a:fillRef idx="2">
            <a:schemeClr val="accent4"/>
          </a:fillRef>
          <a:effectRef idx="1">
            <a:schemeClr val="accent4"/>
          </a:effectRef>
          <a:fontRef idx="minor">
            <a:schemeClr val="dk1"/>
          </a:fontRef>
        </p:style>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endParaRPr/>
          </a:p>
        </p:txBody>
      </p:sp>
      <p:sp>
        <p:nvSpPr>
          <p:cNvPr id="30" name="object 61">
            <a:extLst>
              <a:ext uri="{FF2B5EF4-FFF2-40B4-BE49-F238E27FC236}">
                <a16:creationId xmlns:a16="http://schemas.microsoft.com/office/drawing/2014/main" id="{5476B7FD-407D-A87E-54BA-060AC70D9639}"/>
              </a:ext>
            </a:extLst>
          </p:cNvPr>
          <p:cNvSpPr/>
          <p:nvPr/>
        </p:nvSpPr>
        <p:spPr>
          <a:xfrm>
            <a:off x="1870196" y="1153781"/>
            <a:ext cx="2947460" cy="438855"/>
          </a:xfrm>
          <a:custGeom>
            <a:avLst/>
            <a:gdLst/>
            <a:ahLst/>
            <a:cxnLst/>
            <a:rect l="l" t="t" r="r" b="b"/>
            <a:pathLst>
              <a:path w="1300480" h="379730">
                <a:moveTo>
                  <a:pt x="1277683" y="0"/>
                </a:moveTo>
                <a:lnTo>
                  <a:pt x="22390" y="0"/>
                </a:lnTo>
                <a:lnTo>
                  <a:pt x="13673" y="1760"/>
                </a:lnTo>
                <a:lnTo>
                  <a:pt x="6556" y="6556"/>
                </a:lnTo>
                <a:lnTo>
                  <a:pt x="1758" y="13662"/>
                </a:lnTo>
                <a:lnTo>
                  <a:pt x="0" y="22351"/>
                </a:lnTo>
                <a:lnTo>
                  <a:pt x="0" y="356997"/>
                </a:lnTo>
                <a:lnTo>
                  <a:pt x="1758" y="365686"/>
                </a:lnTo>
                <a:lnTo>
                  <a:pt x="6556" y="372792"/>
                </a:lnTo>
                <a:lnTo>
                  <a:pt x="13673" y="377588"/>
                </a:lnTo>
                <a:lnTo>
                  <a:pt x="22390" y="379349"/>
                </a:lnTo>
                <a:lnTo>
                  <a:pt x="1277683" y="379349"/>
                </a:lnTo>
                <a:lnTo>
                  <a:pt x="1286446" y="377588"/>
                </a:lnTo>
                <a:lnTo>
                  <a:pt x="1293590" y="372792"/>
                </a:lnTo>
                <a:lnTo>
                  <a:pt x="1298400" y="365686"/>
                </a:lnTo>
                <a:lnTo>
                  <a:pt x="1300162" y="356997"/>
                </a:lnTo>
                <a:lnTo>
                  <a:pt x="1300162" y="22351"/>
                </a:lnTo>
                <a:lnTo>
                  <a:pt x="1298400" y="13662"/>
                </a:lnTo>
                <a:lnTo>
                  <a:pt x="1293590" y="6556"/>
                </a:lnTo>
                <a:lnTo>
                  <a:pt x="1286446" y="1760"/>
                </a:lnTo>
                <a:lnTo>
                  <a:pt x="1277683" y="0"/>
                </a:lnTo>
                <a:close/>
              </a:path>
            </a:pathLst>
          </a:custGeom>
          <a:solidFill>
            <a:srgbClr val="FFFFFF"/>
          </a:solidFill>
        </p:spPr>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31" name="object 62">
            <a:extLst>
              <a:ext uri="{FF2B5EF4-FFF2-40B4-BE49-F238E27FC236}">
                <a16:creationId xmlns:a16="http://schemas.microsoft.com/office/drawing/2014/main" id="{0CEE5086-C9E4-00C9-282D-9BAC8CC23418}"/>
              </a:ext>
            </a:extLst>
          </p:cNvPr>
          <p:cNvSpPr/>
          <p:nvPr/>
        </p:nvSpPr>
        <p:spPr>
          <a:xfrm>
            <a:off x="1904630" y="1110525"/>
            <a:ext cx="8687049" cy="4269171"/>
          </a:xfrm>
          <a:custGeom>
            <a:avLst/>
            <a:gdLst/>
            <a:ahLst/>
            <a:cxnLst/>
            <a:rect l="l" t="t" r="r" b="b"/>
            <a:pathLst>
              <a:path w="2838450" h="1069340">
                <a:moveTo>
                  <a:pt x="2837827" y="0"/>
                </a:moveTo>
                <a:lnTo>
                  <a:pt x="2807555" y="33370"/>
                </a:lnTo>
                <a:lnTo>
                  <a:pt x="2776719" y="65919"/>
                </a:lnTo>
                <a:lnTo>
                  <a:pt x="2745280" y="97662"/>
                </a:lnTo>
                <a:lnTo>
                  <a:pt x="2713197" y="128614"/>
                </a:lnTo>
                <a:lnTo>
                  <a:pt x="2680431" y="158790"/>
                </a:lnTo>
                <a:lnTo>
                  <a:pt x="2646943" y="188205"/>
                </a:lnTo>
                <a:lnTo>
                  <a:pt x="2612692" y="216876"/>
                </a:lnTo>
                <a:lnTo>
                  <a:pt x="2577639" y="244816"/>
                </a:lnTo>
                <a:lnTo>
                  <a:pt x="2541743" y="272042"/>
                </a:lnTo>
                <a:lnTo>
                  <a:pt x="2504966" y="298568"/>
                </a:lnTo>
                <a:lnTo>
                  <a:pt x="2467267" y="324411"/>
                </a:lnTo>
                <a:lnTo>
                  <a:pt x="2428607" y="349584"/>
                </a:lnTo>
                <a:lnTo>
                  <a:pt x="2388945" y="374104"/>
                </a:lnTo>
                <a:lnTo>
                  <a:pt x="2348242" y="397986"/>
                </a:lnTo>
                <a:lnTo>
                  <a:pt x="2306459" y="421244"/>
                </a:lnTo>
                <a:lnTo>
                  <a:pt x="2263555" y="443895"/>
                </a:lnTo>
                <a:lnTo>
                  <a:pt x="2219490" y="465954"/>
                </a:lnTo>
                <a:lnTo>
                  <a:pt x="2174226" y="487435"/>
                </a:lnTo>
                <a:lnTo>
                  <a:pt x="2127721" y="508354"/>
                </a:lnTo>
                <a:lnTo>
                  <a:pt x="2079937" y="528727"/>
                </a:lnTo>
                <a:lnTo>
                  <a:pt x="2030833" y="548568"/>
                </a:lnTo>
                <a:lnTo>
                  <a:pt x="1980371" y="567893"/>
                </a:lnTo>
                <a:lnTo>
                  <a:pt x="1928509" y="586718"/>
                </a:lnTo>
                <a:lnTo>
                  <a:pt x="1875208" y="605056"/>
                </a:lnTo>
                <a:lnTo>
                  <a:pt x="1820429" y="622925"/>
                </a:lnTo>
                <a:lnTo>
                  <a:pt x="1764131" y="640338"/>
                </a:lnTo>
                <a:lnTo>
                  <a:pt x="1706275" y="657312"/>
                </a:lnTo>
                <a:lnTo>
                  <a:pt x="1646821" y="673862"/>
                </a:lnTo>
                <a:lnTo>
                  <a:pt x="1599194" y="689971"/>
                </a:lnTo>
                <a:lnTo>
                  <a:pt x="1549820" y="705920"/>
                </a:lnTo>
                <a:lnTo>
                  <a:pt x="1498854" y="721699"/>
                </a:lnTo>
                <a:lnTo>
                  <a:pt x="1446452" y="737297"/>
                </a:lnTo>
                <a:lnTo>
                  <a:pt x="1392767" y="752707"/>
                </a:lnTo>
                <a:lnTo>
                  <a:pt x="1337957" y="767917"/>
                </a:lnTo>
                <a:lnTo>
                  <a:pt x="1282177" y="782919"/>
                </a:lnTo>
                <a:lnTo>
                  <a:pt x="1225581" y="797703"/>
                </a:lnTo>
                <a:lnTo>
                  <a:pt x="1168324" y="812259"/>
                </a:lnTo>
                <a:lnTo>
                  <a:pt x="1110563" y="826578"/>
                </a:lnTo>
                <a:lnTo>
                  <a:pt x="1052453" y="840650"/>
                </a:lnTo>
                <a:lnTo>
                  <a:pt x="994149" y="854466"/>
                </a:lnTo>
                <a:lnTo>
                  <a:pt x="935806" y="868016"/>
                </a:lnTo>
                <a:lnTo>
                  <a:pt x="819624" y="894280"/>
                </a:lnTo>
                <a:lnTo>
                  <a:pt x="705152" y="919366"/>
                </a:lnTo>
                <a:lnTo>
                  <a:pt x="539366" y="954617"/>
                </a:lnTo>
                <a:lnTo>
                  <a:pt x="123787" y="1040850"/>
                </a:lnTo>
                <a:lnTo>
                  <a:pt x="56069" y="1055546"/>
                </a:lnTo>
                <a:lnTo>
                  <a:pt x="0" y="1068451"/>
                </a:lnTo>
                <a:lnTo>
                  <a:pt x="2374" y="1069213"/>
                </a:lnTo>
                <a:lnTo>
                  <a:pt x="2794520" y="1069213"/>
                </a:lnTo>
                <a:lnTo>
                  <a:pt x="2811360" y="1063886"/>
                </a:lnTo>
                <a:lnTo>
                  <a:pt x="2825127" y="1049369"/>
                </a:lnTo>
                <a:lnTo>
                  <a:pt x="2834418" y="1027850"/>
                </a:lnTo>
                <a:lnTo>
                  <a:pt x="2837827" y="1001522"/>
                </a:lnTo>
                <a:lnTo>
                  <a:pt x="2837827" y="0"/>
                </a:lnTo>
                <a:close/>
              </a:path>
            </a:pathLst>
          </a:custGeom>
          <a:solidFill>
            <a:schemeClr val="accent2">
              <a:lumMod val="40000"/>
              <a:lumOff val="60000"/>
            </a:schemeClr>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endParaRPr/>
          </a:p>
        </p:txBody>
      </p:sp>
      <p:sp>
        <p:nvSpPr>
          <p:cNvPr id="32" name="TextBox 9">
            <a:extLst>
              <a:ext uri="{FF2B5EF4-FFF2-40B4-BE49-F238E27FC236}">
                <a16:creationId xmlns:a16="http://schemas.microsoft.com/office/drawing/2014/main" id="{C5161C9B-4E19-D9FF-EA2C-2053F55D4A79}"/>
              </a:ext>
            </a:extLst>
          </p:cNvPr>
          <p:cNvSpPr txBox="1"/>
          <p:nvPr/>
        </p:nvSpPr>
        <p:spPr>
          <a:xfrm>
            <a:off x="2042659" y="1258365"/>
            <a:ext cx="4820605" cy="830997"/>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b="1" dirty="0"/>
              <a:t> Optical Character Recognition:</a:t>
            </a:r>
            <a:endParaRPr lang="en-US" dirty="0"/>
          </a:p>
          <a:p>
            <a:endParaRPr lang="en-IN" b="1" dirty="0">
              <a:cs typeface="Calibri"/>
            </a:endParaRPr>
          </a:p>
          <a:p>
            <a:endParaRPr lang="en-IN" sz="2000" b="1" u="sng" dirty="0">
              <a:cs typeface="Calibri"/>
            </a:endParaRPr>
          </a:p>
        </p:txBody>
      </p:sp>
      <p:sp>
        <p:nvSpPr>
          <p:cNvPr id="33" name="TextBox 10">
            <a:extLst>
              <a:ext uri="{FF2B5EF4-FFF2-40B4-BE49-F238E27FC236}">
                <a16:creationId xmlns:a16="http://schemas.microsoft.com/office/drawing/2014/main" id="{062D3914-C668-6920-EA51-22FD05E4B7D0}"/>
              </a:ext>
            </a:extLst>
          </p:cNvPr>
          <p:cNvSpPr txBox="1"/>
          <p:nvPr/>
        </p:nvSpPr>
        <p:spPr>
          <a:xfrm>
            <a:off x="1986646" y="1618848"/>
            <a:ext cx="8555142" cy="2062103"/>
          </a:xfrm>
          <a:prstGeom prst="rect">
            <a:avLst/>
          </a:prstGeom>
          <a:noFill/>
          <a:ln>
            <a:noFill/>
          </a:ln>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20000"/>
              </a:lnSpc>
              <a:buFont typeface="Arial" panose="05000000000000000000" pitchFamily="2" charset="2"/>
              <a:buChar char="•"/>
            </a:pPr>
            <a:r>
              <a:rPr lang="en-US" sz="1600" dirty="0">
                <a:ea typeface="+mn-lt"/>
                <a:cs typeface="+mn-lt"/>
              </a:rPr>
              <a:t>Optical character recognition or optical character reader, often abbreviated as OCR, is the mechanical or electronic conversion of images </a:t>
            </a:r>
            <a:r>
              <a:rPr lang="en-US" sz="1600" dirty="0">
                <a:effectLst/>
                <a:ea typeface="+mn-lt"/>
                <a:cs typeface="+mn-lt"/>
              </a:rPr>
              <a:t>of </a:t>
            </a:r>
            <a:r>
              <a:rPr lang="en-US" sz="1600" dirty="0">
                <a:ea typeface="+mn-lt"/>
                <a:cs typeface="+mn-lt"/>
              </a:rPr>
              <a:t>typed, handwritten or printed text into machine-encoded text, whether from a scanned document, a photo of a document, a scene-photo (for example </a:t>
            </a:r>
            <a:r>
              <a:rPr lang="en-US" sz="1600" dirty="0">
                <a:effectLst/>
                <a:ea typeface="+mn-lt"/>
                <a:cs typeface="+mn-lt"/>
              </a:rPr>
              <a:t>the </a:t>
            </a:r>
            <a:r>
              <a:rPr lang="en-US" sz="1600" dirty="0">
                <a:ea typeface="+mn-lt"/>
                <a:cs typeface="+mn-lt"/>
              </a:rPr>
              <a:t>text on signs and billboards </a:t>
            </a:r>
            <a:r>
              <a:rPr lang="en-US" sz="1600" dirty="0">
                <a:effectLst/>
                <a:ea typeface="+mn-lt"/>
                <a:cs typeface="+mn-lt"/>
              </a:rPr>
              <a:t>in </a:t>
            </a:r>
            <a:r>
              <a:rPr lang="en-US" sz="1600" dirty="0">
                <a:ea typeface="+mn-lt"/>
                <a:cs typeface="+mn-lt"/>
              </a:rPr>
              <a:t>a landscape photo) or from subtitle text superimposed on an image (for example from a television broadcast).</a:t>
            </a:r>
            <a:endParaRPr lang="en-US" dirty="0">
              <a:cs typeface="Calibri"/>
            </a:endParaRPr>
          </a:p>
          <a:p>
            <a:pPr marL="285750" indent="-285750" algn="just">
              <a:buFont typeface="Wingdings" panose="05000000000000000000" pitchFamily="2" charset="2"/>
              <a:buChar char="q"/>
            </a:pPr>
            <a:endParaRPr lang="en-US" sz="1600" dirty="0">
              <a:effectLst/>
              <a:ea typeface="Calibri" panose="020F0502020204030204" pitchFamily="34" charset="0"/>
              <a:cs typeface="Calibri"/>
            </a:endParaRPr>
          </a:p>
          <a:p>
            <a:pPr marL="285750" indent="-285750" algn="just">
              <a:buFont typeface="Wingdings" panose="05000000000000000000" pitchFamily="2" charset="2"/>
              <a:buChar char="q"/>
            </a:pPr>
            <a:endParaRPr lang="en-IN" sz="1600" dirty="0">
              <a:ea typeface="Calibri" panose="020F0502020204030204" pitchFamily="34" charset="0"/>
              <a:cs typeface="Calibri"/>
            </a:endParaRPr>
          </a:p>
        </p:txBody>
      </p:sp>
      <p:pic>
        <p:nvPicPr>
          <p:cNvPr id="3" name="Picture 2">
            <a:extLst>
              <a:ext uri="{FF2B5EF4-FFF2-40B4-BE49-F238E27FC236}">
                <a16:creationId xmlns:a16="http://schemas.microsoft.com/office/drawing/2014/main" id="{07D63B62-3F18-EEDA-763E-962DC3FE140C}"/>
              </a:ext>
            </a:extLst>
          </p:cNvPr>
          <p:cNvPicPr>
            <a:picLocks noChangeAspect="1"/>
          </p:cNvPicPr>
          <p:nvPr/>
        </p:nvPicPr>
        <p:blipFill>
          <a:blip r:embed="rId8"/>
          <a:stretch>
            <a:fillRect/>
          </a:stretch>
        </p:blipFill>
        <p:spPr>
          <a:xfrm>
            <a:off x="6718279" y="3492318"/>
            <a:ext cx="3210658" cy="1177241"/>
          </a:xfrm>
          <a:prstGeom prst="rect">
            <a:avLst/>
          </a:prstGeom>
        </p:spPr>
      </p:pic>
      <p:pic>
        <p:nvPicPr>
          <p:cNvPr id="5" name="Picture 4">
            <a:extLst>
              <a:ext uri="{FF2B5EF4-FFF2-40B4-BE49-F238E27FC236}">
                <a16:creationId xmlns:a16="http://schemas.microsoft.com/office/drawing/2014/main" id="{C940C966-057B-C83D-7DD7-F4FC6CE0C884}"/>
              </a:ext>
            </a:extLst>
          </p:cNvPr>
          <p:cNvPicPr>
            <a:picLocks noChangeAspect="1"/>
          </p:cNvPicPr>
          <p:nvPr/>
        </p:nvPicPr>
        <p:blipFill>
          <a:blip r:embed="rId9"/>
          <a:stretch>
            <a:fillRect/>
          </a:stretch>
        </p:blipFill>
        <p:spPr>
          <a:xfrm>
            <a:off x="2751610" y="3576372"/>
            <a:ext cx="2066046" cy="950635"/>
          </a:xfrm>
          <a:prstGeom prst="rect">
            <a:avLst/>
          </a:prstGeom>
        </p:spPr>
      </p:pic>
      <p:cxnSp>
        <p:nvCxnSpPr>
          <p:cNvPr id="7" name="Straight Arrow Connector 6">
            <a:extLst>
              <a:ext uri="{FF2B5EF4-FFF2-40B4-BE49-F238E27FC236}">
                <a16:creationId xmlns:a16="http://schemas.microsoft.com/office/drawing/2014/main" id="{40F147B0-D0D8-F121-8E31-EBEB3A7FF04A}"/>
              </a:ext>
            </a:extLst>
          </p:cNvPr>
          <p:cNvCxnSpPr/>
          <p:nvPr/>
        </p:nvCxnSpPr>
        <p:spPr>
          <a:xfrm>
            <a:off x="4891396" y="4051689"/>
            <a:ext cx="1730628" cy="292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EBD848-9721-F515-12F0-5BDA70030EEE}"/>
              </a:ext>
            </a:extLst>
          </p:cNvPr>
          <p:cNvSpPr txBox="1"/>
          <p:nvPr/>
        </p:nvSpPr>
        <p:spPr>
          <a:xfrm>
            <a:off x="4891396" y="3669294"/>
            <a:ext cx="1478836"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OCR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743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72B916-9D41-4FE3-0D88-BF3264D79AB0}"/>
              </a:ext>
            </a:extLst>
          </p:cNvPr>
          <p:cNvSpPr txBox="1"/>
          <p:nvPr/>
        </p:nvSpPr>
        <p:spPr>
          <a:xfrm>
            <a:off x="5243026" y="89069"/>
            <a:ext cx="1705948" cy="41331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b="1" dirty="0">
                <a:latin typeface="Arial Black" pitchFamily="34" charset="0"/>
              </a:rPr>
              <a:t>Flow Chart</a:t>
            </a:r>
          </a:p>
        </p:txBody>
      </p:sp>
      <p:pic>
        <p:nvPicPr>
          <p:cNvPr id="19" name="Picture 18">
            <a:extLst>
              <a:ext uri="{FF2B5EF4-FFF2-40B4-BE49-F238E27FC236}">
                <a16:creationId xmlns:a16="http://schemas.microsoft.com/office/drawing/2014/main" id="{2AAD29D1-540D-F39A-C517-E92C13309CF8}"/>
              </a:ext>
            </a:extLst>
          </p:cNvPr>
          <p:cNvPicPr>
            <a:picLocks noChangeAspect="1"/>
          </p:cNvPicPr>
          <p:nvPr/>
        </p:nvPicPr>
        <p:blipFill>
          <a:blip r:embed="rId2"/>
          <a:stretch>
            <a:fillRect/>
          </a:stretch>
        </p:blipFill>
        <p:spPr>
          <a:xfrm>
            <a:off x="-13019" y="0"/>
            <a:ext cx="1682642" cy="1572904"/>
          </a:xfrm>
          <a:prstGeom prst="rect">
            <a:avLst/>
          </a:prstGeom>
        </p:spPr>
      </p:pic>
      <p:pic>
        <p:nvPicPr>
          <p:cNvPr id="21" name="Picture 20">
            <a:extLst>
              <a:ext uri="{FF2B5EF4-FFF2-40B4-BE49-F238E27FC236}">
                <a16:creationId xmlns:a16="http://schemas.microsoft.com/office/drawing/2014/main" id="{4BB43581-90EB-00D7-B5D5-9D880B6BF228}"/>
              </a:ext>
            </a:extLst>
          </p:cNvPr>
          <p:cNvPicPr>
            <a:picLocks noChangeAspect="1"/>
          </p:cNvPicPr>
          <p:nvPr/>
        </p:nvPicPr>
        <p:blipFill>
          <a:blip r:embed="rId3"/>
          <a:stretch>
            <a:fillRect/>
          </a:stretch>
        </p:blipFill>
        <p:spPr>
          <a:xfrm>
            <a:off x="507176" y="476164"/>
            <a:ext cx="920576" cy="920576"/>
          </a:xfrm>
          <a:prstGeom prst="rect">
            <a:avLst/>
          </a:prstGeom>
        </p:spPr>
      </p:pic>
      <p:pic>
        <p:nvPicPr>
          <p:cNvPr id="23" name="Picture 22">
            <a:extLst>
              <a:ext uri="{FF2B5EF4-FFF2-40B4-BE49-F238E27FC236}">
                <a16:creationId xmlns:a16="http://schemas.microsoft.com/office/drawing/2014/main" id="{A7E1D0F4-E8E0-ECAF-ABFA-4808A42B3029}"/>
              </a:ext>
            </a:extLst>
          </p:cNvPr>
          <p:cNvPicPr>
            <a:picLocks noChangeAspect="1"/>
          </p:cNvPicPr>
          <p:nvPr/>
        </p:nvPicPr>
        <p:blipFill>
          <a:blip r:embed="rId4"/>
          <a:stretch>
            <a:fillRect/>
          </a:stretch>
        </p:blipFill>
        <p:spPr>
          <a:xfrm>
            <a:off x="10917826" y="1939136"/>
            <a:ext cx="1274174" cy="2530059"/>
          </a:xfrm>
          <a:prstGeom prst="rect">
            <a:avLst/>
          </a:prstGeom>
        </p:spPr>
      </p:pic>
      <p:pic>
        <p:nvPicPr>
          <p:cNvPr id="25" name="Picture 24">
            <a:extLst>
              <a:ext uri="{FF2B5EF4-FFF2-40B4-BE49-F238E27FC236}">
                <a16:creationId xmlns:a16="http://schemas.microsoft.com/office/drawing/2014/main" id="{78499E96-D196-425B-761E-9DACE6D08D79}"/>
              </a:ext>
            </a:extLst>
          </p:cNvPr>
          <p:cNvPicPr>
            <a:picLocks noChangeAspect="1"/>
          </p:cNvPicPr>
          <p:nvPr/>
        </p:nvPicPr>
        <p:blipFill>
          <a:blip r:embed="rId3"/>
          <a:stretch>
            <a:fillRect/>
          </a:stretch>
        </p:blipFill>
        <p:spPr>
          <a:xfrm>
            <a:off x="11016302" y="3315949"/>
            <a:ext cx="920576" cy="920576"/>
          </a:xfrm>
          <a:prstGeom prst="rect">
            <a:avLst/>
          </a:prstGeom>
        </p:spPr>
      </p:pic>
      <p:pic>
        <p:nvPicPr>
          <p:cNvPr id="27" name="Picture 26">
            <a:extLst>
              <a:ext uri="{FF2B5EF4-FFF2-40B4-BE49-F238E27FC236}">
                <a16:creationId xmlns:a16="http://schemas.microsoft.com/office/drawing/2014/main" id="{D4834135-5139-7E58-556D-61EC15A8FCEE}"/>
              </a:ext>
            </a:extLst>
          </p:cNvPr>
          <p:cNvPicPr>
            <a:picLocks noChangeAspect="1"/>
          </p:cNvPicPr>
          <p:nvPr/>
        </p:nvPicPr>
        <p:blipFill>
          <a:blip r:embed="rId5"/>
          <a:stretch>
            <a:fillRect/>
          </a:stretch>
        </p:blipFill>
        <p:spPr>
          <a:xfrm>
            <a:off x="158678" y="5008480"/>
            <a:ext cx="695004" cy="688908"/>
          </a:xfrm>
          <a:prstGeom prst="rect">
            <a:avLst/>
          </a:prstGeom>
        </p:spPr>
      </p:pic>
      <p:pic>
        <p:nvPicPr>
          <p:cNvPr id="29" name="Picture 28">
            <a:extLst>
              <a:ext uri="{FF2B5EF4-FFF2-40B4-BE49-F238E27FC236}">
                <a16:creationId xmlns:a16="http://schemas.microsoft.com/office/drawing/2014/main" id="{3A299514-FE73-A669-8B6E-1723010B0513}"/>
              </a:ext>
            </a:extLst>
          </p:cNvPr>
          <p:cNvPicPr>
            <a:picLocks noChangeAspect="1"/>
          </p:cNvPicPr>
          <p:nvPr/>
        </p:nvPicPr>
        <p:blipFill>
          <a:blip r:embed="rId6"/>
          <a:stretch>
            <a:fillRect/>
          </a:stretch>
        </p:blipFill>
        <p:spPr>
          <a:xfrm>
            <a:off x="0" y="4840049"/>
            <a:ext cx="1012024" cy="2017951"/>
          </a:xfrm>
          <a:prstGeom prst="rect">
            <a:avLst/>
          </a:prstGeom>
        </p:spPr>
      </p:pic>
      <p:pic>
        <p:nvPicPr>
          <p:cNvPr id="28" name="Picture 27">
            <a:extLst>
              <a:ext uri="{FF2B5EF4-FFF2-40B4-BE49-F238E27FC236}">
                <a16:creationId xmlns:a16="http://schemas.microsoft.com/office/drawing/2014/main" id="{74389926-23BE-227B-AC15-520D22E842AA}"/>
              </a:ext>
            </a:extLst>
          </p:cNvPr>
          <p:cNvPicPr>
            <a:picLocks noChangeAspect="1"/>
          </p:cNvPicPr>
          <p:nvPr/>
        </p:nvPicPr>
        <p:blipFill>
          <a:blip r:embed="rId7"/>
          <a:stretch>
            <a:fillRect/>
          </a:stretch>
        </p:blipFill>
        <p:spPr>
          <a:xfrm>
            <a:off x="2084453" y="502386"/>
            <a:ext cx="8023094" cy="6292767"/>
          </a:xfrm>
          <a:prstGeom prst="rect">
            <a:avLst/>
          </a:prstGeom>
        </p:spPr>
      </p:pic>
      <p:grpSp>
        <p:nvGrpSpPr>
          <p:cNvPr id="22" name="Group 21">
            <a:extLst>
              <a:ext uri="{FF2B5EF4-FFF2-40B4-BE49-F238E27FC236}">
                <a16:creationId xmlns:a16="http://schemas.microsoft.com/office/drawing/2014/main" id="{69207BA4-4DD5-EDA2-421D-DCCA8E97C227}"/>
              </a:ext>
            </a:extLst>
          </p:cNvPr>
          <p:cNvGrpSpPr/>
          <p:nvPr/>
        </p:nvGrpSpPr>
        <p:grpSpPr>
          <a:xfrm>
            <a:off x="2514148" y="837254"/>
            <a:ext cx="991847" cy="1271689"/>
            <a:chOff x="2577648" y="805504"/>
            <a:chExt cx="991847" cy="1271689"/>
          </a:xfrm>
        </p:grpSpPr>
        <p:sp>
          <p:nvSpPr>
            <p:cNvPr id="5" name="Rectangle 4">
              <a:extLst>
                <a:ext uri="{FF2B5EF4-FFF2-40B4-BE49-F238E27FC236}">
                  <a16:creationId xmlns:a16="http://schemas.microsoft.com/office/drawing/2014/main" id="{1BDBF50C-5B2B-6853-B15B-F848ADAFCFB2}"/>
                </a:ext>
              </a:extLst>
            </p:cNvPr>
            <p:cNvSpPr/>
            <p:nvPr/>
          </p:nvSpPr>
          <p:spPr>
            <a:xfrm>
              <a:off x="2577648" y="805504"/>
              <a:ext cx="861101" cy="12716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6276C96-7DC3-3EDB-2B3A-195BFBFE471B}"/>
                </a:ext>
              </a:extLst>
            </p:cNvPr>
            <p:cNvGrpSpPr/>
            <p:nvPr/>
          </p:nvGrpSpPr>
          <p:grpSpPr>
            <a:xfrm>
              <a:off x="2616660" y="876485"/>
              <a:ext cx="791268" cy="1153536"/>
              <a:chOff x="0" y="0"/>
              <a:chExt cx="3064510" cy="3945779"/>
            </a:xfrm>
          </p:grpSpPr>
          <p:pic>
            <p:nvPicPr>
              <p:cNvPr id="8" name="Picture 7">
                <a:extLst>
                  <a:ext uri="{FF2B5EF4-FFF2-40B4-BE49-F238E27FC236}">
                    <a16:creationId xmlns:a16="http://schemas.microsoft.com/office/drawing/2014/main" id="{8DF4CC6D-B527-1ACE-2708-A3569D9260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468755" cy="1219200"/>
              </a:xfrm>
              <a:prstGeom prst="rect">
                <a:avLst/>
              </a:prstGeom>
            </p:spPr>
          </p:pic>
          <p:pic>
            <p:nvPicPr>
              <p:cNvPr id="9" name="Picture 8">
                <a:extLst>
                  <a:ext uri="{FF2B5EF4-FFF2-40B4-BE49-F238E27FC236}">
                    <a16:creationId xmlns:a16="http://schemas.microsoft.com/office/drawing/2014/main" id="{86A5338C-70D6-4929-F6D8-E4BF4ECFFF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805" y="1502796"/>
                <a:ext cx="1438275" cy="1096645"/>
              </a:xfrm>
              <a:prstGeom prst="rect">
                <a:avLst/>
              </a:prstGeom>
            </p:spPr>
          </p:pic>
          <p:pic>
            <p:nvPicPr>
              <p:cNvPr id="10" name="Picture 9">
                <a:extLst>
                  <a:ext uri="{FF2B5EF4-FFF2-40B4-BE49-F238E27FC236}">
                    <a16:creationId xmlns:a16="http://schemas.microsoft.com/office/drawing/2014/main" id="{4E485B9C-4922-FF99-C331-2C0D07869D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05" y="2862469"/>
                <a:ext cx="1438275" cy="1083310"/>
              </a:xfrm>
              <a:prstGeom prst="rect">
                <a:avLst/>
              </a:prstGeom>
            </p:spPr>
          </p:pic>
          <p:pic>
            <p:nvPicPr>
              <p:cNvPr id="11" name="Picture 10">
                <a:extLst>
                  <a:ext uri="{FF2B5EF4-FFF2-40B4-BE49-F238E27FC236}">
                    <a16:creationId xmlns:a16="http://schemas.microsoft.com/office/drawing/2014/main" id="{D9DCE685-5610-904B-C123-0AEF184F85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6751" y="461175"/>
                <a:ext cx="990600" cy="230505"/>
              </a:xfrm>
              <a:prstGeom prst="rect">
                <a:avLst/>
              </a:prstGeom>
            </p:spPr>
          </p:pic>
          <p:pic>
            <p:nvPicPr>
              <p:cNvPr id="12" name="Picture 11">
                <a:extLst>
                  <a:ext uri="{FF2B5EF4-FFF2-40B4-BE49-F238E27FC236}">
                    <a16:creationId xmlns:a16="http://schemas.microsoft.com/office/drawing/2014/main" id="{AB7FC270-185E-8D78-0AAE-0FEF3DA401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8800" y="3419061"/>
                <a:ext cx="1235710" cy="200025"/>
              </a:xfrm>
              <a:prstGeom prst="rect">
                <a:avLst/>
              </a:prstGeom>
            </p:spPr>
          </p:pic>
          <p:pic>
            <p:nvPicPr>
              <p:cNvPr id="13" name="Picture 12">
                <a:extLst>
                  <a:ext uri="{FF2B5EF4-FFF2-40B4-BE49-F238E27FC236}">
                    <a16:creationId xmlns:a16="http://schemas.microsoft.com/office/drawing/2014/main" id="{328F67EC-7D0E-92A6-6CF0-6D70DAEAD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28800" y="1932167"/>
                <a:ext cx="1066165" cy="190500"/>
              </a:xfrm>
              <a:prstGeom prst="rect">
                <a:avLst/>
              </a:prstGeom>
            </p:spPr>
          </p:pic>
          <p:cxnSp>
            <p:nvCxnSpPr>
              <p:cNvPr id="14" name="Straight Arrow Connector 13">
                <a:extLst>
                  <a:ext uri="{FF2B5EF4-FFF2-40B4-BE49-F238E27FC236}">
                    <a16:creationId xmlns:a16="http://schemas.microsoft.com/office/drawing/2014/main" id="{C6B3BAED-7D23-1EE4-7BE1-899229C67403}"/>
                  </a:ext>
                </a:extLst>
              </p:cNvPr>
              <p:cNvCxnSpPr/>
              <p:nvPr/>
            </p:nvCxnSpPr>
            <p:spPr>
              <a:xfrm flipV="1">
                <a:off x="1470991" y="564542"/>
                <a:ext cx="364097" cy="5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9A3EA17-6F0A-7D7F-A2A8-E59FD07B2484}"/>
                  </a:ext>
                </a:extLst>
              </p:cNvPr>
              <p:cNvCxnSpPr/>
              <p:nvPr/>
            </p:nvCxnSpPr>
            <p:spPr>
              <a:xfrm flipV="1">
                <a:off x="1470991" y="2027582"/>
                <a:ext cx="364097" cy="5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F2B38F-8BC4-9DD0-B3F6-CF0AB30A9A33}"/>
                  </a:ext>
                </a:extLst>
              </p:cNvPr>
              <p:cNvCxnSpPr/>
              <p:nvPr/>
            </p:nvCxnSpPr>
            <p:spPr>
              <a:xfrm flipV="1">
                <a:off x="1470991" y="3522427"/>
                <a:ext cx="364097" cy="5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ight Arrow 11">
              <a:extLst>
                <a:ext uri="{FF2B5EF4-FFF2-40B4-BE49-F238E27FC236}">
                  <a16:creationId xmlns:a16="http://schemas.microsoft.com/office/drawing/2014/main" id="{4EB1BA1B-84FF-E607-8FBA-60B1202459A7}"/>
                </a:ext>
              </a:extLst>
            </p:cNvPr>
            <p:cNvSpPr/>
            <p:nvPr/>
          </p:nvSpPr>
          <p:spPr>
            <a:xfrm>
              <a:off x="3465782" y="1294614"/>
              <a:ext cx="103713" cy="768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355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65278-F2BC-D242-D657-A6AC41126A8D}"/>
              </a:ext>
            </a:extLst>
          </p:cNvPr>
          <p:cNvPicPr>
            <a:picLocks noChangeAspect="1"/>
          </p:cNvPicPr>
          <p:nvPr/>
        </p:nvPicPr>
        <p:blipFill>
          <a:blip r:embed="rId2"/>
          <a:stretch>
            <a:fillRect/>
          </a:stretch>
        </p:blipFill>
        <p:spPr>
          <a:xfrm>
            <a:off x="10917826" y="377373"/>
            <a:ext cx="1274174" cy="2530059"/>
          </a:xfrm>
          <a:prstGeom prst="rect">
            <a:avLst/>
          </a:prstGeom>
        </p:spPr>
      </p:pic>
      <p:pic>
        <p:nvPicPr>
          <p:cNvPr id="3" name="Picture 2">
            <a:extLst>
              <a:ext uri="{FF2B5EF4-FFF2-40B4-BE49-F238E27FC236}">
                <a16:creationId xmlns:a16="http://schemas.microsoft.com/office/drawing/2014/main" id="{01207153-2F75-8B65-72EC-F32C0A80A1F7}"/>
              </a:ext>
            </a:extLst>
          </p:cNvPr>
          <p:cNvPicPr>
            <a:picLocks noChangeAspect="1"/>
          </p:cNvPicPr>
          <p:nvPr/>
        </p:nvPicPr>
        <p:blipFill>
          <a:blip r:embed="rId3"/>
          <a:stretch>
            <a:fillRect/>
          </a:stretch>
        </p:blipFill>
        <p:spPr>
          <a:xfrm>
            <a:off x="0" y="4455095"/>
            <a:ext cx="1012024" cy="2017951"/>
          </a:xfrm>
          <a:prstGeom prst="rect">
            <a:avLst/>
          </a:prstGeom>
        </p:spPr>
      </p:pic>
      <p:pic>
        <p:nvPicPr>
          <p:cNvPr id="4" name="Picture 3">
            <a:extLst>
              <a:ext uri="{FF2B5EF4-FFF2-40B4-BE49-F238E27FC236}">
                <a16:creationId xmlns:a16="http://schemas.microsoft.com/office/drawing/2014/main" id="{04C5E05D-0F5F-B978-4929-F32B3D2FA480}"/>
              </a:ext>
            </a:extLst>
          </p:cNvPr>
          <p:cNvPicPr>
            <a:picLocks noChangeAspect="1"/>
          </p:cNvPicPr>
          <p:nvPr/>
        </p:nvPicPr>
        <p:blipFill>
          <a:blip r:embed="rId4"/>
          <a:stretch>
            <a:fillRect/>
          </a:stretch>
        </p:blipFill>
        <p:spPr>
          <a:xfrm>
            <a:off x="10917826" y="1654455"/>
            <a:ext cx="920576" cy="920576"/>
          </a:xfrm>
          <a:prstGeom prst="rect">
            <a:avLst/>
          </a:prstGeom>
        </p:spPr>
      </p:pic>
      <p:pic>
        <p:nvPicPr>
          <p:cNvPr id="5" name="Picture 4">
            <a:extLst>
              <a:ext uri="{FF2B5EF4-FFF2-40B4-BE49-F238E27FC236}">
                <a16:creationId xmlns:a16="http://schemas.microsoft.com/office/drawing/2014/main" id="{DB56AE25-A10B-7D0C-9AF8-6E945949FC27}"/>
              </a:ext>
            </a:extLst>
          </p:cNvPr>
          <p:cNvPicPr>
            <a:picLocks noChangeAspect="1"/>
          </p:cNvPicPr>
          <p:nvPr/>
        </p:nvPicPr>
        <p:blipFill>
          <a:blip r:embed="rId5"/>
          <a:stretch>
            <a:fillRect/>
          </a:stretch>
        </p:blipFill>
        <p:spPr>
          <a:xfrm>
            <a:off x="-1875" y="0"/>
            <a:ext cx="1682642" cy="1572904"/>
          </a:xfrm>
          <a:prstGeom prst="rect">
            <a:avLst/>
          </a:prstGeom>
        </p:spPr>
      </p:pic>
      <p:pic>
        <p:nvPicPr>
          <p:cNvPr id="6" name="Picture 5">
            <a:extLst>
              <a:ext uri="{FF2B5EF4-FFF2-40B4-BE49-F238E27FC236}">
                <a16:creationId xmlns:a16="http://schemas.microsoft.com/office/drawing/2014/main" id="{0B1D06E1-B131-EBCD-918F-9EA057C7B484}"/>
              </a:ext>
            </a:extLst>
          </p:cNvPr>
          <p:cNvPicPr>
            <a:picLocks noChangeAspect="1"/>
          </p:cNvPicPr>
          <p:nvPr/>
        </p:nvPicPr>
        <p:blipFill>
          <a:blip r:embed="rId4"/>
          <a:stretch>
            <a:fillRect/>
          </a:stretch>
        </p:blipFill>
        <p:spPr>
          <a:xfrm>
            <a:off x="529158" y="476164"/>
            <a:ext cx="920576" cy="920576"/>
          </a:xfrm>
          <a:prstGeom prst="rect">
            <a:avLst/>
          </a:prstGeom>
        </p:spPr>
      </p:pic>
      <p:pic>
        <p:nvPicPr>
          <p:cNvPr id="8" name="Picture 7">
            <a:extLst>
              <a:ext uri="{FF2B5EF4-FFF2-40B4-BE49-F238E27FC236}">
                <a16:creationId xmlns:a16="http://schemas.microsoft.com/office/drawing/2014/main" id="{E1D630D2-DB96-28B7-CB3B-BAB3721975AA}"/>
              </a:ext>
            </a:extLst>
          </p:cNvPr>
          <p:cNvPicPr>
            <a:picLocks noChangeAspect="1"/>
          </p:cNvPicPr>
          <p:nvPr/>
        </p:nvPicPr>
        <p:blipFill>
          <a:blip r:embed="rId6"/>
          <a:stretch>
            <a:fillRect/>
          </a:stretch>
        </p:blipFill>
        <p:spPr>
          <a:xfrm>
            <a:off x="144442" y="5673001"/>
            <a:ext cx="695004" cy="688908"/>
          </a:xfrm>
          <a:prstGeom prst="rect">
            <a:avLst/>
          </a:prstGeom>
        </p:spPr>
      </p:pic>
      <p:pic>
        <p:nvPicPr>
          <p:cNvPr id="9" name="Picture 8">
            <a:extLst>
              <a:ext uri="{FF2B5EF4-FFF2-40B4-BE49-F238E27FC236}">
                <a16:creationId xmlns:a16="http://schemas.microsoft.com/office/drawing/2014/main" id="{C07923B6-EF50-EDE2-3C40-A1475993181D}"/>
              </a:ext>
            </a:extLst>
          </p:cNvPr>
          <p:cNvPicPr>
            <a:picLocks noChangeAspect="1"/>
          </p:cNvPicPr>
          <p:nvPr/>
        </p:nvPicPr>
        <p:blipFill rotWithShape="1">
          <a:blip r:embed="rId7"/>
          <a:srcRect l="5065" t="8205" b="12615"/>
          <a:stretch/>
        </p:blipFill>
        <p:spPr>
          <a:xfrm>
            <a:off x="898729" y="1669869"/>
            <a:ext cx="5602482" cy="3518262"/>
          </a:xfrm>
          <a:prstGeom prst="rect">
            <a:avLst/>
          </a:prstGeom>
        </p:spPr>
      </p:pic>
      <p:pic>
        <p:nvPicPr>
          <p:cNvPr id="11" name="Picture 10">
            <a:extLst>
              <a:ext uri="{FF2B5EF4-FFF2-40B4-BE49-F238E27FC236}">
                <a16:creationId xmlns:a16="http://schemas.microsoft.com/office/drawing/2014/main" id="{62127C92-F0B7-5E6E-FBEC-316BB3E90656}"/>
              </a:ext>
            </a:extLst>
          </p:cNvPr>
          <p:cNvPicPr>
            <a:picLocks noChangeAspect="1"/>
          </p:cNvPicPr>
          <p:nvPr/>
        </p:nvPicPr>
        <p:blipFill rotWithShape="1">
          <a:blip r:embed="rId8"/>
          <a:srcRect l="-1" t="4051" r="65376" b="4887"/>
          <a:stretch/>
        </p:blipFill>
        <p:spPr>
          <a:xfrm>
            <a:off x="7169954" y="336281"/>
            <a:ext cx="3747872" cy="5544457"/>
          </a:xfrm>
          <a:prstGeom prst="rect">
            <a:avLst/>
          </a:prstGeom>
        </p:spPr>
      </p:pic>
      <p:sp>
        <p:nvSpPr>
          <p:cNvPr id="12" name="TextBox 11">
            <a:extLst>
              <a:ext uri="{FF2B5EF4-FFF2-40B4-BE49-F238E27FC236}">
                <a16:creationId xmlns:a16="http://schemas.microsoft.com/office/drawing/2014/main" id="{CAEC7C2D-2D38-E69C-E356-6E21F7E73C4F}"/>
              </a:ext>
            </a:extLst>
          </p:cNvPr>
          <p:cNvSpPr txBox="1"/>
          <p:nvPr/>
        </p:nvSpPr>
        <p:spPr>
          <a:xfrm>
            <a:off x="1913813" y="5303669"/>
            <a:ext cx="3572313" cy="369332"/>
          </a:xfrm>
          <a:prstGeom prst="rect">
            <a:avLst/>
          </a:prstGeom>
          <a:noFill/>
        </p:spPr>
        <p:txBody>
          <a:bodyPr wrap="square" rtlCol="0">
            <a:spAutoFit/>
          </a:bodyPr>
          <a:lstStyle/>
          <a:p>
            <a:r>
              <a:rPr lang="en-US" sz="1800" b="1"/>
              <a:t>RFID hardware implementation</a:t>
            </a:r>
            <a:endParaRPr lang="en-IN" sz="1800" b="1"/>
          </a:p>
        </p:txBody>
      </p:sp>
      <p:sp>
        <p:nvSpPr>
          <p:cNvPr id="13" name="TextBox 12">
            <a:extLst>
              <a:ext uri="{FF2B5EF4-FFF2-40B4-BE49-F238E27FC236}">
                <a16:creationId xmlns:a16="http://schemas.microsoft.com/office/drawing/2014/main" id="{0EBF9966-34DD-377F-EA0E-2FAB46383ED5}"/>
              </a:ext>
            </a:extLst>
          </p:cNvPr>
          <p:cNvSpPr txBox="1"/>
          <p:nvPr/>
        </p:nvSpPr>
        <p:spPr>
          <a:xfrm>
            <a:off x="7501193" y="6103714"/>
            <a:ext cx="3085394" cy="369332"/>
          </a:xfrm>
          <a:prstGeom prst="rect">
            <a:avLst/>
          </a:prstGeom>
          <a:noFill/>
        </p:spPr>
        <p:txBody>
          <a:bodyPr wrap="square" rtlCol="0">
            <a:spAutoFit/>
          </a:bodyPr>
          <a:lstStyle/>
          <a:p>
            <a:r>
              <a:rPr lang="en-US" sz="1800" b="1"/>
              <a:t>Uploaded RFID tag details </a:t>
            </a:r>
            <a:endParaRPr lang="en-IN" sz="1800" b="1"/>
          </a:p>
        </p:txBody>
      </p:sp>
    </p:spTree>
    <p:extLst>
      <p:ext uri="{BB962C8B-B14F-4D97-AF65-F5344CB8AC3E}">
        <p14:creationId xmlns:p14="http://schemas.microsoft.com/office/powerpoint/2010/main" val="143373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CFF05-886F-6FFF-DD71-7546FA7FC9BF}"/>
              </a:ext>
            </a:extLst>
          </p:cNvPr>
          <p:cNvPicPr>
            <a:picLocks noChangeAspect="1"/>
          </p:cNvPicPr>
          <p:nvPr/>
        </p:nvPicPr>
        <p:blipFill>
          <a:blip r:embed="rId4"/>
          <a:stretch>
            <a:fillRect/>
          </a:stretch>
        </p:blipFill>
        <p:spPr>
          <a:xfrm>
            <a:off x="10917826" y="377373"/>
            <a:ext cx="1274174" cy="2530059"/>
          </a:xfrm>
          <a:prstGeom prst="rect">
            <a:avLst/>
          </a:prstGeom>
        </p:spPr>
      </p:pic>
      <p:pic>
        <p:nvPicPr>
          <p:cNvPr id="9" name="Picture 8">
            <a:extLst>
              <a:ext uri="{FF2B5EF4-FFF2-40B4-BE49-F238E27FC236}">
                <a16:creationId xmlns:a16="http://schemas.microsoft.com/office/drawing/2014/main" id="{DE8783D1-B7A8-6976-E394-4B3747984FBD}"/>
              </a:ext>
            </a:extLst>
          </p:cNvPr>
          <p:cNvPicPr>
            <a:picLocks noChangeAspect="1"/>
          </p:cNvPicPr>
          <p:nvPr/>
        </p:nvPicPr>
        <p:blipFill>
          <a:blip r:embed="rId5"/>
          <a:stretch>
            <a:fillRect/>
          </a:stretch>
        </p:blipFill>
        <p:spPr>
          <a:xfrm>
            <a:off x="10917826" y="1654455"/>
            <a:ext cx="920576" cy="920576"/>
          </a:xfrm>
          <a:prstGeom prst="rect">
            <a:avLst/>
          </a:prstGeom>
        </p:spPr>
      </p:pic>
      <p:pic>
        <p:nvPicPr>
          <p:cNvPr id="12" name="VID-20221008-WA0001">
            <a:hlinkClick r:id="" action="ppaction://media"/>
            <a:extLst>
              <a:ext uri="{FF2B5EF4-FFF2-40B4-BE49-F238E27FC236}">
                <a16:creationId xmlns:a16="http://schemas.microsoft.com/office/drawing/2014/main" id="{3164919E-C803-BF46-EDE0-47203F47E7B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94924" y="926827"/>
            <a:ext cx="7983195" cy="4390757"/>
          </a:xfrm>
          <a:prstGeom prst="rect">
            <a:avLst/>
          </a:prstGeom>
        </p:spPr>
      </p:pic>
      <p:pic>
        <p:nvPicPr>
          <p:cNvPr id="14" name="Picture 13">
            <a:extLst>
              <a:ext uri="{FF2B5EF4-FFF2-40B4-BE49-F238E27FC236}">
                <a16:creationId xmlns:a16="http://schemas.microsoft.com/office/drawing/2014/main" id="{3483DD66-6877-79DD-C2DB-D28800040264}"/>
              </a:ext>
            </a:extLst>
          </p:cNvPr>
          <p:cNvPicPr>
            <a:picLocks noChangeAspect="1"/>
          </p:cNvPicPr>
          <p:nvPr/>
        </p:nvPicPr>
        <p:blipFill>
          <a:blip r:embed="rId7"/>
          <a:stretch>
            <a:fillRect/>
          </a:stretch>
        </p:blipFill>
        <p:spPr>
          <a:xfrm>
            <a:off x="-1875" y="0"/>
            <a:ext cx="1682642" cy="1572904"/>
          </a:xfrm>
          <a:prstGeom prst="rect">
            <a:avLst/>
          </a:prstGeom>
        </p:spPr>
      </p:pic>
      <p:pic>
        <p:nvPicPr>
          <p:cNvPr id="16" name="Picture 15">
            <a:extLst>
              <a:ext uri="{FF2B5EF4-FFF2-40B4-BE49-F238E27FC236}">
                <a16:creationId xmlns:a16="http://schemas.microsoft.com/office/drawing/2014/main" id="{328CC40C-24AA-EAF6-0C0C-1003D01749CA}"/>
              </a:ext>
            </a:extLst>
          </p:cNvPr>
          <p:cNvPicPr>
            <a:picLocks noChangeAspect="1"/>
          </p:cNvPicPr>
          <p:nvPr/>
        </p:nvPicPr>
        <p:blipFill>
          <a:blip r:embed="rId5"/>
          <a:stretch>
            <a:fillRect/>
          </a:stretch>
        </p:blipFill>
        <p:spPr>
          <a:xfrm>
            <a:off x="529158" y="476164"/>
            <a:ext cx="920576" cy="920576"/>
          </a:xfrm>
          <a:prstGeom prst="rect">
            <a:avLst/>
          </a:prstGeom>
        </p:spPr>
      </p:pic>
      <p:pic>
        <p:nvPicPr>
          <p:cNvPr id="18" name="Picture 17">
            <a:extLst>
              <a:ext uri="{FF2B5EF4-FFF2-40B4-BE49-F238E27FC236}">
                <a16:creationId xmlns:a16="http://schemas.microsoft.com/office/drawing/2014/main" id="{4284E9A8-6E78-D9DB-B30C-022FAAABBF3E}"/>
              </a:ext>
            </a:extLst>
          </p:cNvPr>
          <p:cNvPicPr>
            <a:picLocks noChangeAspect="1"/>
          </p:cNvPicPr>
          <p:nvPr/>
        </p:nvPicPr>
        <p:blipFill>
          <a:blip r:embed="rId8"/>
          <a:stretch>
            <a:fillRect/>
          </a:stretch>
        </p:blipFill>
        <p:spPr>
          <a:xfrm>
            <a:off x="7741475" y="6142993"/>
            <a:ext cx="695004" cy="688908"/>
          </a:xfrm>
          <a:prstGeom prst="rect">
            <a:avLst/>
          </a:prstGeom>
        </p:spPr>
      </p:pic>
      <p:pic>
        <p:nvPicPr>
          <p:cNvPr id="20" name="Picture 19">
            <a:extLst>
              <a:ext uri="{FF2B5EF4-FFF2-40B4-BE49-F238E27FC236}">
                <a16:creationId xmlns:a16="http://schemas.microsoft.com/office/drawing/2014/main" id="{0264C0A9-60D0-AFEA-9425-DC2EB0C2B2E1}"/>
              </a:ext>
            </a:extLst>
          </p:cNvPr>
          <p:cNvPicPr>
            <a:picLocks noChangeAspect="1"/>
          </p:cNvPicPr>
          <p:nvPr/>
        </p:nvPicPr>
        <p:blipFill>
          <a:blip r:embed="rId9"/>
          <a:stretch>
            <a:fillRect/>
          </a:stretch>
        </p:blipFill>
        <p:spPr>
          <a:xfrm>
            <a:off x="7785016" y="6142993"/>
            <a:ext cx="1499746" cy="743776"/>
          </a:xfrm>
          <a:prstGeom prst="rect">
            <a:avLst/>
          </a:prstGeom>
        </p:spPr>
      </p:pic>
      <p:sp>
        <p:nvSpPr>
          <p:cNvPr id="21" name="TextBox 20">
            <a:extLst>
              <a:ext uri="{FF2B5EF4-FFF2-40B4-BE49-F238E27FC236}">
                <a16:creationId xmlns:a16="http://schemas.microsoft.com/office/drawing/2014/main" id="{A4F63E78-68F9-8114-75FA-D80B21DB9661}"/>
              </a:ext>
            </a:extLst>
          </p:cNvPr>
          <p:cNvSpPr txBox="1"/>
          <p:nvPr/>
        </p:nvSpPr>
        <p:spPr>
          <a:xfrm>
            <a:off x="3745288" y="5545622"/>
            <a:ext cx="4482465" cy="369332"/>
          </a:xfrm>
          <a:prstGeom prst="rect">
            <a:avLst/>
          </a:prstGeom>
          <a:noFill/>
        </p:spPr>
        <p:txBody>
          <a:bodyPr wrap="square" rtlCol="0">
            <a:spAutoFit/>
          </a:bodyPr>
          <a:lstStyle/>
          <a:p>
            <a:r>
              <a:rPr lang="en-US" sz="1800" b="1"/>
              <a:t>Implementation of RFID details reading</a:t>
            </a:r>
            <a:endParaRPr lang="en-IN" sz="1800" b="1"/>
          </a:p>
        </p:txBody>
      </p:sp>
    </p:spTree>
    <p:extLst>
      <p:ext uri="{BB962C8B-B14F-4D97-AF65-F5344CB8AC3E}">
        <p14:creationId xmlns:p14="http://schemas.microsoft.com/office/powerpoint/2010/main" val="401308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6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CDBBFB-9117-0BB8-097E-F25A42A94518}"/>
              </a:ext>
            </a:extLst>
          </p:cNvPr>
          <p:cNvPicPr>
            <a:picLocks noChangeAspect="1"/>
          </p:cNvPicPr>
          <p:nvPr/>
        </p:nvPicPr>
        <p:blipFill>
          <a:blip r:embed="rId5">
            <a:clrChange>
              <a:clrFrom>
                <a:srgbClr val="00223A">
                  <a:alpha val="30196"/>
                </a:srgbClr>
              </a:clrFrom>
              <a:clrTo>
                <a:srgbClr val="00223A">
                  <a:alpha val="0"/>
                </a:srgbClr>
              </a:clrTo>
            </a:clrChange>
          </a:blip>
          <a:stretch>
            <a:fillRect/>
          </a:stretch>
        </p:blipFill>
        <p:spPr>
          <a:xfrm rot="16200000">
            <a:off x="10289884" y="-627942"/>
            <a:ext cx="1274174" cy="2530059"/>
          </a:xfrm>
          <a:prstGeom prst="rect">
            <a:avLst/>
          </a:prstGeom>
        </p:spPr>
      </p:pic>
      <p:pic>
        <p:nvPicPr>
          <p:cNvPr id="5" name="Picture 4">
            <a:extLst>
              <a:ext uri="{FF2B5EF4-FFF2-40B4-BE49-F238E27FC236}">
                <a16:creationId xmlns:a16="http://schemas.microsoft.com/office/drawing/2014/main" id="{98A417B6-7FF8-EEE9-CF22-A1B7CAC95985}"/>
              </a:ext>
            </a:extLst>
          </p:cNvPr>
          <p:cNvPicPr>
            <a:picLocks noChangeAspect="1"/>
          </p:cNvPicPr>
          <p:nvPr/>
        </p:nvPicPr>
        <p:blipFill>
          <a:blip r:embed="rId6"/>
          <a:stretch>
            <a:fillRect/>
          </a:stretch>
        </p:blipFill>
        <p:spPr>
          <a:xfrm>
            <a:off x="9919425" y="176799"/>
            <a:ext cx="920576" cy="920576"/>
          </a:xfrm>
          <a:prstGeom prst="rect">
            <a:avLst/>
          </a:prstGeom>
        </p:spPr>
      </p:pic>
      <p:pic>
        <p:nvPicPr>
          <p:cNvPr id="7" name="Picture 6">
            <a:extLst>
              <a:ext uri="{FF2B5EF4-FFF2-40B4-BE49-F238E27FC236}">
                <a16:creationId xmlns:a16="http://schemas.microsoft.com/office/drawing/2014/main" id="{8E3C1D61-17E3-0BB6-E14D-120AC08C0C17}"/>
              </a:ext>
            </a:extLst>
          </p:cNvPr>
          <p:cNvPicPr>
            <a:picLocks noChangeAspect="1"/>
          </p:cNvPicPr>
          <p:nvPr/>
        </p:nvPicPr>
        <p:blipFill>
          <a:blip r:embed="rId7"/>
          <a:stretch>
            <a:fillRect/>
          </a:stretch>
        </p:blipFill>
        <p:spPr>
          <a:xfrm>
            <a:off x="288884" y="5849024"/>
            <a:ext cx="695004" cy="688908"/>
          </a:xfrm>
          <a:prstGeom prst="rect">
            <a:avLst/>
          </a:prstGeom>
        </p:spPr>
      </p:pic>
      <p:pic>
        <p:nvPicPr>
          <p:cNvPr id="9" name="Picture 8">
            <a:extLst>
              <a:ext uri="{FF2B5EF4-FFF2-40B4-BE49-F238E27FC236}">
                <a16:creationId xmlns:a16="http://schemas.microsoft.com/office/drawing/2014/main" id="{1CE50A70-4AF2-782E-121E-4AF17C33066A}"/>
              </a:ext>
            </a:extLst>
          </p:cNvPr>
          <p:cNvPicPr>
            <a:picLocks noChangeAspect="1"/>
          </p:cNvPicPr>
          <p:nvPr/>
        </p:nvPicPr>
        <p:blipFill>
          <a:blip r:embed="rId8"/>
          <a:stretch>
            <a:fillRect/>
          </a:stretch>
        </p:blipFill>
        <p:spPr>
          <a:xfrm>
            <a:off x="0" y="4840049"/>
            <a:ext cx="1012024" cy="2017951"/>
          </a:xfrm>
          <a:prstGeom prst="rect">
            <a:avLst/>
          </a:prstGeom>
        </p:spPr>
      </p:pic>
      <p:sp>
        <p:nvSpPr>
          <p:cNvPr id="11" name="TextBox 10">
            <a:extLst>
              <a:ext uri="{FF2B5EF4-FFF2-40B4-BE49-F238E27FC236}">
                <a16:creationId xmlns:a16="http://schemas.microsoft.com/office/drawing/2014/main" id="{24953746-1917-17B1-C80E-A4D7A1DE0E82}"/>
              </a:ext>
            </a:extLst>
          </p:cNvPr>
          <p:cNvSpPr txBox="1"/>
          <p:nvPr/>
        </p:nvSpPr>
        <p:spPr>
          <a:xfrm>
            <a:off x="1812287" y="5701438"/>
            <a:ext cx="8567426" cy="646331"/>
          </a:xfrm>
          <a:prstGeom prst="rect">
            <a:avLst/>
          </a:prstGeom>
          <a:noFill/>
        </p:spPr>
        <p:txBody>
          <a:bodyPr wrap="square" rtlCol="0">
            <a:spAutoFit/>
          </a:bodyPr>
          <a:lstStyle/>
          <a:p>
            <a:r>
              <a:rPr lang="en-US" sz="1800" b="1" dirty="0"/>
              <a:t>Creating bounding box around the registration plate of car and extract the registration number by OCR</a:t>
            </a:r>
            <a:endParaRPr lang="en-IN" sz="1800" b="1" dirty="0"/>
          </a:p>
        </p:txBody>
      </p:sp>
      <p:pic>
        <p:nvPicPr>
          <p:cNvPr id="12" name="Picture 11">
            <a:extLst>
              <a:ext uri="{FF2B5EF4-FFF2-40B4-BE49-F238E27FC236}">
                <a16:creationId xmlns:a16="http://schemas.microsoft.com/office/drawing/2014/main" id="{2FF49434-DFC5-905F-DDE8-C67EDADC377C}"/>
              </a:ext>
            </a:extLst>
          </p:cNvPr>
          <p:cNvPicPr>
            <a:picLocks noChangeAspect="1"/>
          </p:cNvPicPr>
          <p:nvPr/>
        </p:nvPicPr>
        <p:blipFill>
          <a:blip r:embed="rId9"/>
          <a:stretch>
            <a:fillRect/>
          </a:stretch>
        </p:blipFill>
        <p:spPr>
          <a:xfrm rot="10800000">
            <a:off x="10509358" y="5307916"/>
            <a:ext cx="1682642" cy="1572904"/>
          </a:xfrm>
          <a:prstGeom prst="rect">
            <a:avLst/>
          </a:prstGeom>
        </p:spPr>
      </p:pic>
      <p:pic>
        <p:nvPicPr>
          <p:cNvPr id="13" name="Picture 12">
            <a:extLst>
              <a:ext uri="{FF2B5EF4-FFF2-40B4-BE49-F238E27FC236}">
                <a16:creationId xmlns:a16="http://schemas.microsoft.com/office/drawing/2014/main" id="{3F04721E-53F0-AAEA-726E-8EB127C6692C}"/>
              </a:ext>
            </a:extLst>
          </p:cNvPr>
          <p:cNvPicPr>
            <a:picLocks noChangeAspect="1"/>
          </p:cNvPicPr>
          <p:nvPr/>
        </p:nvPicPr>
        <p:blipFill>
          <a:blip r:embed="rId6"/>
          <a:stretch>
            <a:fillRect/>
          </a:stretch>
        </p:blipFill>
        <p:spPr>
          <a:xfrm>
            <a:off x="10719687" y="5511352"/>
            <a:ext cx="920576" cy="920576"/>
          </a:xfrm>
          <a:prstGeom prst="rect">
            <a:avLst/>
          </a:prstGeom>
        </p:spPr>
      </p:pic>
      <p:pic>
        <p:nvPicPr>
          <p:cNvPr id="2" name="output_rs software more">
            <a:hlinkClick r:id="" action="ppaction://media"/>
            <a:extLst>
              <a:ext uri="{FF2B5EF4-FFF2-40B4-BE49-F238E27FC236}">
                <a16:creationId xmlns:a16="http://schemas.microsoft.com/office/drawing/2014/main" id="{B1EF478C-06D1-EF15-D701-DB3EFE7E661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812287" y="791963"/>
            <a:ext cx="8567426" cy="4712084"/>
          </a:xfrm>
          <a:prstGeom prst="rect">
            <a:avLst/>
          </a:prstGeom>
        </p:spPr>
      </p:pic>
    </p:spTree>
    <p:extLst>
      <p:ext uri="{BB962C8B-B14F-4D97-AF65-F5344CB8AC3E}">
        <p14:creationId xmlns:p14="http://schemas.microsoft.com/office/powerpoint/2010/main" val="332136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73</TotalTime>
  <Words>969</Words>
  <Application>Microsoft Office PowerPoint</Application>
  <PresentationFormat>Widescreen</PresentationFormat>
  <Paragraphs>58</Paragraphs>
  <Slides>11</Slides>
  <Notes>5</Notes>
  <HiddenSlides>0</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vt:i4>
      </vt:variant>
    </vt:vector>
  </HeadingPairs>
  <TitlesOfParts>
    <vt:vector size="24" baseType="lpstr">
      <vt:lpstr>Calibri</vt:lpstr>
      <vt:lpstr>Libre Franklin</vt:lpstr>
      <vt:lpstr>Franklin Gothic</vt:lpstr>
      <vt:lpstr>Times New Roman</vt:lpstr>
      <vt:lpstr>Wingdings</vt:lpstr>
      <vt:lpstr>Wingdings 2</vt:lpstr>
      <vt:lpstr>Calibri Light</vt:lpstr>
      <vt:lpstr>Bookman Old Style</vt:lpstr>
      <vt:lpstr>Gill Sans MT</vt:lpstr>
      <vt:lpstr>Arial Black</vt:lpstr>
      <vt:lpstr>Arial</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Details of the Team and Problem Statement</dc:title>
  <dc:creator>Sneha Chakraborty</dc:creator>
  <cp:lastModifiedBy>USER</cp:lastModifiedBy>
  <cp:revision>19</cp:revision>
  <dcterms:modified xsi:type="dcterms:W3CDTF">2023-03-15T18:00:35Z</dcterms:modified>
</cp:coreProperties>
</file>